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3"/>
  </p:notesMasterIdLst>
  <p:sldIdLst>
    <p:sldId id="256" r:id="rId2"/>
    <p:sldId id="291" r:id="rId3"/>
    <p:sldId id="307" r:id="rId4"/>
    <p:sldId id="262" r:id="rId5"/>
    <p:sldId id="297" r:id="rId6"/>
    <p:sldId id="298" r:id="rId7"/>
    <p:sldId id="310" r:id="rId8"/>
    <p:sldId id="302" r:id="rId9"/>
    <p:sldId id="301" r:id="rId10"/>
    <p:sldId id="303" r:id="rId11"/>
    <p:sldId id="304" r:id="rId12"/>
    <p:sldId id="311" r:id="rId13"/>
    <p:sldId id="305" r:id="rId14"/>
    <p:sldId id="294" r:id="rId15"/>
    <p:sldId id="283" r:id="rId16"/>
    <p:sldId id="279" r:id="rId17"/>
    <p:sldId id="280" r:id="rId18"/>
    <p:sldId id="264" r:id="rId19"/>
    <p:sldId id="270" r:id="rId20"/>
    <p:sldId id="257" r:id="rId21"/>
    <p:sldId id="258" r:id="rId22"/>
    <p:sldId id="259" r:id="rId23"/>
    <p:sldId id="260" r:id="rId24"/>
    <p:sldId id="261" r:id="rId25"/>
    <p:sldId id="308" r:id="rId26"/>
    <p:sldId id="296" r:id="rId27"/>
    <p:sldId id="269" r:id="rId28"/>
    <p:sldId id="268" r:id="rId29"/>
    <p:sldId id="271" r:id="rId30"/>
    <p:sldId id="300" r:id="rId31"/>
    <p:sldId id="286" r:id="rId32"/>
    <p:sldId id="273" r:id="rId33"/>
    <p:sldId id="272" r:id="rId34"/>
    <p:sldId id="265" r:id="rId35"/>
    <p:sldId id="287" r:id="rId36"/>
    <p:sldId id="288" r:id="rId37"/>
    <p:sldId id="289" r:id="rId38"/>
    <p:sldId id="290" r:id="rId39"/>
    <p:sldId id="295" r:id="rId40"/>
    <p:sldId id="267" r:id="rId41"/>
    <p:sldId id="306"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B61255-0E2B-4534-9E42-DDE4BCF4C75A}" v="2525" dt="2020-11-01T15:29:19.046"/>
    <p1510:client id="{06732894-F0FD-4AE3-AE88-92EBC44C55B0}" v="46" dt="2020-09-15T13:30:42.054"/>
    <p1510:client id="{19433807-B292-4531-9CA2-97617D721F4E}" v="218" dt="2020-09-17T16:09:24.033"/>
    <p1510:client id="{19EDA585-C5F7-409D-97D1-1A9F120ED19C}" v="1440" dt="2020-10-25T16:06:35.053"/>
    <p1510:client id="{1D1E399B-1728-43C5-4EEB-74FDD767CE53}" v="50" dt="2020-09-12T14:10:10.010"/>
    <p1510:client id="{24292CA6-B5FE-4109-8200-FE76CD61CC90}" v="57" dt="2020-09-16T12:40:33.214"/>
    <p1510:client id="{30EB6F13-4E6A-4D9E-0239-F6C37035EBD9}" v="269" dt="2020-09-14T14:09:14.039"/>
    <p1510:client id="{3ABCEC9F-D9D6-429E-5625-11E649E6AFA2}" v="17" dt="2020-09-12T16:37:45.173"/>
    <p1510:client id="{3C6BB7CC-AA28-4B64-A78B-FF581512A0B2}" v="72" dt="2020-11-02T15:58:30.570"/>
    <p1510:client id="{468D1CCE-B2D9-4AC2-A7A8-78A95B2931FE}" v="201" dt="2020-11-28T14:42:33.770"/>
    <p1510:client id="{48CF74E4-74D0-419E-5014-C6A1B7F88E27}" v="232" dt="2020-09-14T16:12:07.725"/>
    <p1510:client id="{4B60EB52-528A-47A2-46AB-59D1F5BA7796}" v="165" dt="2020-09-14T14:27:28.411"/>
    <p1510:client id="{5FAA4C22-17E5-4F44-8B77-71F9CF910814}" v="73" dt="2020-11-02T13:44:09.866"/>
    <p1510:client id="{640F16EA-6F61-47C7-DB65-EF2DCFB31EA0}" v="824" dt="2020-09-13T14:12:26.058"/>
    <p1510:client id="{7E958C1D-54BA-42AF-8DBB-4DE2A65ED1DD}" v="8" dt="2020-09-12T13:53:50.987"/>
    <p1510:client id="{87F2CC8D-F722-4AC5-F5E4-9E6AE57D2517}" v="478" dt="2020-09-13T14:42:40.703"/>
    <p1510:client id="{8B93579C-06E9-4E6D-B88E-BEA94814356D}" v="46" dt="2020-09-12T14:29:07.226"/>
    <p1510:client id="{92A3AE86-771A-4505-4568-BB61D4CEA519}" v="26" dt="2020-09-12T17:05:54.776"/>
    <p1510:client id="{A6980FEE-AEC2-4520-9859-8BBC6E8B15E2}" v="84" dt="2020-11-26T17:03:05.361"/>
    <p1510:client id="{AB1D5B1B-38E5-4B5F-9361-28A9BBD7FCCE}" v="44" dt="2020-09-12T16:37:01.346"/>
    <p1510:client id="{AB6F5B50-E894-4E2A-8D32-1C2E19D4F3F7}" v="62" dt="2020-09-14T16:25:39.891"/>
    <p1510:client id="{CEBBB101-BC59-4532-2482-CAC8FDD62A4E}" v="92" dt="2020-09-14T16:50:35.457"/>
    <p1510:client id="{D26EB199-043F-4D4B-E6EC-37A8C3892D91}" v="141" dt="2020-09-12T16:23:40.595"/>
    <p1510:client id="{D9BD9C81-65FC-4CE8-015B-E29AAC4B746F}" v="255" dt="2020-09-14T16:20:37.180"/>
    <p1510:client id="{DE7BEBF6-E4BA-433E-3FDD-10BE5FA9ED21}" v="98" dt="2020-09-13T13:39:59.807"/>
    <p1510:client id="{EDCCF2BA-CB4C-4810-F318-0D2A27F5B2A5}" v="192" dt="2020-09-12T14:23:40.019"/>
    <p1510:client id="{EF07E9E8-C3D6-4D01-AC2B-C29C4E6BAF97}" v="78" dt="2020-09-12T13:57:26.91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diagrams/_rels/data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ata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ata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4" Type="http://schemas.openxmlformats.org/officeDocument/2006/relationships/image" Target="../media/image24.svg"/></Relationships>
</file>

<file path=ppt/diagrams/_rels/data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svg"/><Relationship Id="rId1" Type="http://schemas.openxmlformats.org/officeDocument/2006/relationships/image" Target="../media/image30.png"/><Relationship Id="rId4" Type="http://schemas.openxmlformats.org/officeDocument/2006/relationships/image" Target="../media/image33.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4" Type="http://schemas.openxmlformats.org/officeDocument/2006/relationships/image" Target="../media/image24.svg"/></Relationships>
</file>

<file path=ppt/diagrams/_rels/drawing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svg"/><Relationship Id="rId1" Type="http://schemas.openxmlformats.org/officeDocument/2006/relationships/image" Target="../media/image30.png"/><Relationship Id="rId4" Type="http://schemas.openxmlformats.org/officeDocument/2006/relationships/image" Target="../media/image33.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B304AA-947B-41F5-A824-9036E542E04E}" type="doc">
      <dgm:prSet loTypeId="urn:microsoft.com/office/officeart/2005/8/layout/hList1" loCatId="list" qsTypeId="urn:microsoft.com/office/officeart/2005/8/quickstyle/simple1" qsCatId="simple" csTypeId="urn:microsoft.com/office/officeart/2005/8/colors/colorful2" csCatId="colorful"/>
      <dgm:spPr/>
      <dgm:t>
        <a:bodyPr/>
        <a:lstStyle/>
        <a:p>
          <a:endParaRPr lang="en-US"/>
        </a:p>
      </dgm:t>
    </dgm:pt>
    <dgm:pt modelId="{3F837AFB-1D27-49F7-A82B-DBA10172854B}">
      <dgm:prSet/>
      <dgm:spPr/>
      <dgm:t>
        <a:bodyPr/>
        <a:lstStyle/>
        <a:p>
          <a:r>
            <a:rPr lang="en-US"/>
            <a:t>Soot Framework</a:t>
          </a:r>
        </a:p>
      </dgm:t>
    </dgm:pt>
    <dgm:pt modelId="{5D920AD2-1E80-438C-8CD6-420826BC889F}" type="parTrans" cxnId="{4A290164-73AC-4FC1-92C5-19B7DDFC9C5F}">
      <dgm:prSet/>
      <dgm:spPr/>
      <dgm:t>
        <a:bodyPr/>
        <a:lstStyle/>
        <a:p>
          <a:endParaRPr lang="en-US"/>
        </a:p>
      </dgm:t>
    </dgm:pt>
    <dgm:pt modelId="{FE9DC7A6-44EC-4B8C-B2A7-637ECE95F6F2}" type="sibTrans" cxnId="{4A290164-73AC-4FC1-92C5-19B7DDFC9C5F}">
      <dgm:prSet/>
      <dgm:spPr/>
      <dgm:t>
        <a:bodyPr/>
        <a:lstStyle/>
        <a:p>
          <a:endParaRPr lang="en-US"/>
        </a:p>
      </dgm:t>
    </dgm:pt>
    <dgm:pt modelId="{6B6312C4-A38A-4116-B5FD-467A6C0EC234}">
      <dgm:prSet/>
      <dgm:spPr/>
      <dgm:t>
        <a:bodyPr/>
        <a:lstStyle/>
        <a:p>
          <a:r>
            <a:rPr lang="en-US"/>
            <a:t>Soot is a Java optimization framework that was developed to help optimize and inspect java code. </a:t>
          </a:r>
        </a:p>
      </dgm:t>
    </dgm:pt>
    <dgm:pt modelId="{3C1BD982-1837-401D-A8CC-D2CF146E1263}" type="parTrans" cxnId="{C16B1127-F177-471C-A0EF-CA47E4782EE1}">
      <dgm:prSet/>
      <dgm:spPr/>
      <dgm:t>
        <a:bodyPr/>
        <a:lstStyle/>
        <a:p>
          <a:endParaRPr lang="en-US"/>
        </a:p>
      </dgm:t>
    </dgm:pt>
    <dgm:pt modelId="{2EDD3FDE-B2D9-4894-AD73-23BB61EF166E}" type="sibTrans" cxnId="{C16B1127-F177-471C-A0EF-CA47E4782EE1}">
      <dgm:prSet/>
      <dgm:spPr/>
      <dgm:t>
        <a:bodyPr/>
        <a:lstStyle/>
        <a:p>
          <a:endParaRPr lang="en-US"/>
        </a:p>
      </dgm:t>
    </dgm:pt>
    <dgm:pt modelId="{64B895E3-BCF5-471E-849E-7440513C24C4}">
      <dgm:prSet/>
      <dgm:spPr/>
      <dgm:t>
        <a:bodyPr/>
        <a:lstStyle/>
        <a:p>
          <a:r>
            <a:rPr lang="en-US"/>
            <a:t>It was never initially intended to allow individuals to inspect Android applications until recently. </a:t>
          </a:r>
        </a:p>
      </dgm:t>
    </dgm:pt>
    <dgm:pt modelId="{D75C20FA-0C59-4FDB-A937-972B99206EA3}" type="parTrans" cxnId="{EAA17030-EA2B-437B-B206-CB46803B964D}">
      <dgm:prSet/>
      <dgm:spPr/>
      <dgm:t>
        <a:bodyPr/>
        <a:lstStyle/>
        <a:p>
          <a:endParaRPr lang="en-US"/>
        </a:p>
      </dgm:t>
    </dgm:pt>
    <dgm:pt modelId="{6572207C-14EB-4F7D-9153-3084AB115A60}" type="sibTrans" cxnId="{EAA17030-EA2B-437B-B206-CB46803B964D}">
      <dgm:prSet/>
      <dgm:spPr/>
      <dgm:t>
        <a:bodyPr/>
        <a:lstStyle/>
        <a:p>
          <a:endParaRPr lang="en-US"/>
        </a:p>
      </dgm:t>
    </dgm:pt>
    <dgm:pt modelId="{392D3367-556C-462B-B989-813765CD6506}">
      <dgm:prSet/>
      <dgm:spPr/>
      <dgm:t>
        <a:bodyPr/>
        <a:lstStyle/>
        <a:p>
          <a:r>
            <a:rPr lang="en-US"/>
            <a:t>APKTool</a:t>
          </a:r>
        </a:p>
      </dgm:t>
    </dgm:pt>
    <dgm:pt modelId="{0C9F01C4-7790-477D-84BD-081C8502E57A}" type="parTrans" cxnId="{44DAA0C1-CA2B-442A-A07E-9C89067073DC}">
      <dgm:prSet/>
      <dgm:spPr/>
      <dgm:t>
        <a:bodyPr/>
        <a:lstStyle/>
        <a:p>
          <a:endParaRPr lang="en-US"/>
        </a:p>
      </dgm:t>
    </dgm:pt>
    <dgm:pt modelId="{83FD49B6-DD13-4CD3-B511-09D06A4EC64E}" type="sibTrans" cxnId="{44DAA0C1-CA2B-442A-A07E-9C89067073DC}">
      <dgm:prSet/>
      <dgm:spPr/>
      <dgm:t>
        <a:bodyPr/>
        <a:lstStyle/>
        <a:p>
          <a:endParaRPr lang="en-US"/>
        </a:p>
      </dgm:t>
    </dgm:pt>
    <dgm:pt modelId="{B1D0EC4F-A940-4295-9BDB-0995085FEC23}">
      <dgm:prSet/>
      <dgm:spPr/>
      <dgm:t>
        <a:bodyPr/>
        <a:lstStyle/>
        <a:p>
          <a:r>
            <a:rPr lang="en-US"/>
            <a:t>APKTool is used to inject code and analyze Android applications. </a:t>
          </a:r>
        </a:p>
      </dgm:t>
    </dgm:pt>
    <dgm:pt modelId="{BF6E260A-77D5-462A-A1C9-E28ABD829343}" type="parTrans" cxnId="{42785FCB-2338-4E21-A872-E5464B2A0A33}">
      <dgm:prSet/>
      <dgm:spPr/>
      <dgm:t>
        <a:bodyPr/>
        <a:lstStyle/>
        <a:p>
          <a:endParaRPr lang="en-US"/>
        </a:p>
      </dgm:t>
    </dgm:pt>
    <dgm:pt modelId="{A4EACF04-E8C3-4348-841E-B6C39F2DBB6D}" type="sibTrans" cxnId="{42785FCB-2338-4E21-A872-E5464B2A0A33}">
      <dgm:prSet/>
      <dgm:spPr/>
      <dgm:t>
        <a:bodyPr/>
        <a:lstStyle/>
        <a:p>
          <a:endParaRPr lang="en-US"/>
        </a:p>
      </dgm:t>
    </dgm:pt>
    <dgm:pt modelId="{6CD5144A-4760-4A80-9355-C248D10016A7}">
      <dgm:prSet/>
      <dgm:spPr/>
      <dgm:t>
        <a:bodyPr/>
        <a:lstStyle/>
        <a:p>
          <a:r>
            <a:rPr lang="en-US"/>
            <a:t>APKTool is another tool that we used for injecting blockchain calls into the Android test application. </a:t>
          </a:r>
        </a:p>
      </dgm:t>
    </dgm:pt>
    <dgm:pt modelId="{0D0B66E8-0331-4D90-A86B-737140C955B7}" type="parTrans" cxnId="{53B0B653-9E8E-4225-AE71-0CD33F6DD141}">
      <dgm:prSet/>
      <dgm:spPr/>
      <dgm:t>
        <a:bodyPr/>
        <a:lstStyle/>
        <a:p>
          <a:endParaRPr lang="en-US"/>
        </a:p>
      </dgm:t>
    </dgm:pt>
    <dgm:pt modelId="{FFFA078F-122E-498D-821A-E2C73A2FC66F}" type="sibTrans" cxnId="{53B0B653-9E8E-4225-AE71-0CD33F6DD141}">
      <dgm:prSet/>
      <dgm:spPr/>
      <dgm:t>
        <a:bodyPr/>
        <a:lstStyle/>
        <a:p>
          <a:endParaRPr lang="en-US"/>
        </a:p>
      </dgm:t>
    </dgm:pt>
    <dgm:pt modelId="{F9C9E8C6-AACF-46E3-BAEC-3007C531EDBB}">
      <dgm:prSet/>
      <dgm:spPr/>
      <dgm:t>
        <a:bodyPr/>
        <a:lstStyle/>
        <a:p>
          <a:r>
            <a:rPr lang="en-US"/>
            <a:t>It appears to be easier to use than Soot at first, but it still requires a vast amount of technical knowledge (E.g. x86 assembly language) to understand where to inject calls and how the blockchain calls need to be structured. </a:t>
          </a:r>
        </a:p>
      </dgm:t>
    </dgm:pt>
    <dgm:pt modelId="{BC22E4F4-B7FE-4DEF-ACA0-FE27D7A2001E}" type="parTrans" cxnId="{0817FD92-89D1-4045-9F51-058E89BEC28E}">
      <dgm:prSet/>
      <dgm:spPr/>
      <dgm:t>
        <a:bodyPr/>
        <a:lstStyle/>
        <a:p>
          <a:endParaRPr lang="en-US"/>
        </a:p>
      </dgm:t>
    </dgm:pt>
    <dgm:pt modelId="{0DF88666-305E-40C8-ACED-EA2E98D2A4D3}" type="sibTrans" cxnId="{0817FD92-89D1-4045-9F51-058E89BEC28E}">
      <dgm:prSet/>
      <dgm:spPr/>
      <dgm:t>
        <a:bodyPr/>
        <a:lstStyle/>
        <a:p>
          <a:endParaRPr lang="en-US"/>
        </a:p>
      </dgm:t>
    </dgm:pt>
    <dgm:pt modelId="{F94F8EC1-5517-415E-942B-252C56DD8CC8}" type="pres">
      <dgm:prSet presAssocID="{F2B304AA-947B-41F5-A824-9036E542E04E}" presName="Name0" presStyleCnt="0">
        <dgm:presLayoutVars>
          <dgm:dir/>
          <dgm:animLvl val="lvl"/>
          <dgm:resizeHandles val="exact"/>
        </dgm:presLayoutVars>
      </dgm:prSet>
      <dgm:spPr/>
    </dgm:pt>
    <dgm:pt modelId="{B7B68306-90CC-47AD-B5EF-EA47507AF333}" type="pres">
      <dgm:prSet presAssocID="{3F837AFB-1D27-49F7-A82B-DBA10172854B}" presName="composite" presStyleCnt="0"/>
      <dgm:spPr/>
    </dgm:pt>
    <dgm:pt modelId="{EE3E7F94-5D81-4AAB-AE00-AF0F211DC7B4}" type="pres">
      <dgm:prSet presAssocID="{3F837AFB-1D27-49F7-A82B-DBA10172854B}" presName="parTx" presStyleLbl="alignNode1" presStyleIdx="0" presStyleCnt="2">
        <dgm:presLayoutVars>
          <dgm:chMax val="0"/>
          <dgm:chPref val="0"/>
          <dgm:bulletEnabled val="1"/>
        </dgm:presLayoutVars>
      </dgm:prSet>
      <dgm:spPr/>
    </dgm:pt>
    <dgm:pt modelId="{9417EA7C-ED58-4C03-A964-6FC9CA3113B7}" type="pres">
      <dgm:prSet presAssocID="{3F837AFB-1D27-49F7-A82B-DBA10172854B}" presName="desTx" presStyleLbl="alignAccFollowNode1" presStyleIdx="0" presStyleCnt="2">
        <dgm:presLayoutVars>
          <dgm:bulletEnabled val="1"/>
        </dgm:presLayoutVars>
      </dgm:prSet>
      <dgm:spPr/>
    </dgm:pt>
    <dgm:pt modelId="{120FD56F-CACE-4DD0-9520-30C034BACE69}" type="pres">
      <dgm:prSet presAssocID="{FE9DC7A6-44EC-4B8C-B2A7-637ECE95F6F2}" presName="space" presStyleCnt="0"/>
      <dgm:spPr/>
    </dgm:pt>
    <dgm:pt modelId="{0A1FF187-AEA8-4C94-A79A-C76588408BB1}" type="pres">
      <dgm:prSet presAssocID="{392D3367-556C-462B-B989-813765CD6506}" presName="composite" presStyleCnt="0"/>
      <dgm:spPr/>
    </dgm:pt>
    <dgm:pt modelId="{3A0E2608-1864-4936-80CC-4248D888B933}" type="pres">
      <dgm:prSet presAssocID="{392D3367-556C-462B-B989-813765CD6506}" presName="parTx" presStyleLbl="alignNode1" presStyleIdx="1" presStyleCnt="2">
        <dgm:presLayoutVars>
          <dgm:chMax val="0"/>
          <dgm:chPref val="0"/>
          <dgm:bulletEnabled val="1"/>
        </dgm:presLayoutVars>
      </dgm:prSet>
      <dgm:spPr/>
    </dgm:pt>
    <dgm:pt modelId="{668BBF9D-92E3-40EA-8B1F-ED753C9A72BD}" type="pres">
      <dgm:prSet presAssocID="{392D3367-556C-462B-B989-813765CD6506}" presName="desTx" presStyleLbl="alignAccFollowNode1" presStyleIdx="1" presStyleCnt="2">
        <dgm:presLayoutVars>
          <dgm:bulletEnabled val="1"/>
        </dgm:presLayoutVars>
      </dgm:prSet>
      <dgm:spPr/>
    </dgm:pt>
  </dgm:ptLst>
  <dgm:cxnLst>
    <dgm:cxn modelId="{9E4D3B12-B04D-4F53-80BD-6D1D7E0330D6}" type="presOf" srcId="{6B6312C4-A38A-4116-B5FD-467A6C0EC234}" destId="{9417EA7C-ED58-4C03-A964-6FC9CA3113B7}" srcOrd="0" destOrd="0" presId="urn:microsoft.com/office/officeart/2005/8/layout/hList1"/>
    <dgm:cxn modelId="{C16B1127-F177-471C-A0EF-CA47E4782EE1}" srcId="{3F837AFB-1D27-49F7-A82B-DBA10172854B}" destId="{6B6312C4-A38A-4116-B5FD-467A6C0EC234}" srcOrd="0" destOrd="0" parTransId="{3C1BD982-1837-401D-A8CC-D2CF146E1263}" sibTransId="{2EDD3FDE-B2D9-4894-AD73-23BB61EF166E}"/>
    <dgm:cxn modelId="{EAA17030-EA2B-437B-B206-CB46803B964D}" srcId="{3F837AFB-1D27-49F7-A82B-DBA10172854B}" destId="{64B895E3-BCF5-471E-849E-7440513C24C4}" srcOrd="1" destOrd="0" parTransId="{D75C20FA-0C59-4FDB-A937-972B99206EA3}" sibTransId="{6572207C-14EB-4F7D-9153-3084AB115A60}"/>
    <dgm:cxn modelId="{4A290164-73AC-4FC1-92C5-19B7DDFC9C5F}" srcId="{F2B304AA-947B-41F5-A824-9036E542E04E}" destId="{3F837AFB-1D27-49F7-A82B-DBA10172854B}" srcOrd="0" destOrd="0" parTransId="{5D920AD2-1E80-438C-8CD6-420826BC889F}" sibTransId="{FE9DC7A6-44EC-4B8C-B2A7-637ECE95F6F2}"/>
    <dgm:cxn modelId="{66D55146-4ECC-4809-830C-3FE04EA7EF3E}" type="presOf" srcId="{6CD5144A-4760-4A80-9355-C248D10016A7}" destId="{668BBF9D-92E3-40EA-8B1F-ED753C9A72BD}" srcOrd="0" destOrd="1" presId="urn:microsoft.com/office/officeart/2005/8/layout/hList1"/>
    <dgm:cxn modelId="{53B0B653-9E8E-4225-AE71-0CD33F6DD141}" srcId="{392D3367-556C-462B-B989-813765CD6506}" destId="{6CD5144A-4760-4A80-9355-C248D10016A7}" srcOrd="1" destOrd="0" parTransId="{0D0B66E8-0331-4D90-A86B-737140C955B7}" sibTransId="{FFFA078F-122E-498D-821A-E2C73A2FC66F}"/>
    <dgm:cxn modelId="{DFFBCF82-06CF-4674-A55F-6B95FE0B3B15}" type="presOf" srcId="{392D3367-556C-462B-B989-813765CD6506}" destId="{3A0E2608-1864-4936-80CC-4248D888B933}" srcOrd="0" destOrd="0" presId="urn:microsoft.com/office/officeart/2005/8/layout/hList1"/>
    <dgm:cxn modelId="{612C2388-EC30-4CC7-B5FC-1ADC4AACBF79}" type="presOf" srcId="{64B895E3-BCF5-471E-849E-7440513C24C4}" destId="{9417EA7C-ED58-4C03-A964-6FC9CA3113B7}" srcOrd="0" destOrd="1" presId="urn:microsoft.com/office/officeart/2005/8/layout/hList1"/>
    <dgm:cxn modelId="{252CD28A-DEB2-4E74-B322-889731E2AD1B}" type="presOf" srcId="{F9C9E8C6-AACF-46E3-BAEC-3007C531EDBB}" destId="{668BBF9D-92E3-40EA-8B1F-ED753C9A72BD}" srcOrd="0" destOrd="2" presId="urn:microsoft.com/office/officeart/2005/8/layout/hList1"/>
    <dgm:cxn modelId="{0817FD92-89D1-4045-9F51-058E89BEC28E}" srcId="{392D3367-556C-462B-B989-813765CD6506}" destId="{F9C9E8C6-AACF-46E3-BAEC-3007C531EDBB}" srcOrd="2" destOrd="0" parTransId="{BC22E4F4-B7FE-4DEF-ACA0-FE27D7A2001E}" sibTransId="{0DF88666-305E-40C8-ACED-EA2E98D2A4D3}"/>
    <dgm:cxn modelId="{6CCAD1AD-1D3C-41E6-994A-72945CB262B1}" type="presOf" srcId="{B1D0EC4F-A940-4295-9BDB-0995085FEC23}" destId="{668BBF9D-92E3-40EA-8B1F-ED753C9A72BD}" srcOrd="0" destOrd="0" presId="urn:microsoft.com/office/officeart/2005/8/layout/hList1"/>
    <dgm:cxn modelId="{44DAA0C1-CA2B-442A-A07E-9C89067073DC}" srcId="{F2B304AA-947B-41F5-A824-9036E542E04E}" destId="{392D3367-556C-462B-B989-813765CD6506}" srcOrd="1" destOrd="0" parTransId="{0C9F01C4-7790-477D-84BD-081C8502E57A}" sibTransId="{83FD49B6-DD13-4CD3-B511-09D06A4EC64E}"/>
    <dgm:cxn modelId="{42785FCB-2338-4E21-A872-E5464B2A0A33}" srcId="{392D3367-556C-462B-B989-813765CD6506}" destId="{B1D0EC4F-A940-4295-9BDB-0995085FEC23}" srcOrd="0" destOrd="0" parTransId="{BF6E260A-77D5-462A-A1C9-E28ABD829343}" sibTransId="{A4EACF04-E8C3-4348-841E-B6C39F2DBB6D}"/>
    <dgm:cxn modelId="{94667AD5-3606-4BC0-AC45-26CD47A4FDAE}" type="presOf" srcId="{F2B304AA-947B-41F5-A824-9036E542E04E}" destId="{F94F8EC1-5517-415E-942B-252C56DD8CC8}" srcOrd="0" destOrd="0" presId="urn:microsoft.com/office/officeart/2005/8/layout/hList1"/>
    <dgm:cxn modelId="{9EC0A1EF-53C0-4BB3-BB86-84F4651E6CA0}" type="presOf" srcId="{3F837AFB-1D27-49F7-A82B-DBA10172854B}" destId="{EE3E7F94-5D81-4AAB-AE00-AF0F211DC7B4}" srcOrd="0" destOrd="0" presId="urn:microsoft.com/office/officeart/2005/8/layout/hList1"/>
    <dgm:cxn modelId="{2C5F1D10-8FED-47FB-A50F-D7E59C880A3C}" type="presParOf" srcId="{F94F8EC1-5517-415E-942B-252C56DD8CC8}" destId="{B7B68306-90CC-47AD-B5EF-EA47507AF333}" srcOrd="0" destOrd="0" presId="urn:microsoft.com/office/officeart/2005/8/layout/hList1"/>
    <dgm:cxn modelId="{8427B6E1-DCD5-4E66-83EC-EE92F937A78A}" type="presParOf" srcId="{B7B68306-90CC-47AD-B5EF-EA47507AF333}" destId="{EE3E7F94-5D81-4AAB-AE00-AF0F211DC7B4}" srcOrd="0" destOrd="0" presId="urn:microsoft.com/office/officeart/2005/8/layout/hList1"/>
    <dgm:cxn modelId="{03066FBF-B7B1-42CF-8CE8-CAF26CF75E97}" type="presParOf" srcId="{B7B68306-90CC-47AD-B5EF-EA47507AF333}" destId="{9417EA7C-ED58-4C03-A964-6FC9CA3113B7}" srcOrd="1" destOrd="0" presId="urn:microsoft.com/office/officeart/2005/8/layout/hList1"/>
    <dgm:cxn modelId="{56AFB035-3E12-49D5-B662-643E927A5207}" type="presParOf" srcId="{F94F8EC1-5517-415E-942B-252C56DD8CC8}" destId="{120FD56F-CACE-4DD0-9520-30C034BACE69}" srcOrd="1" destOrd="0" presId="urn:microsoft.com/office/officeart/2005/8/layout/hList1"/>
    <dgm:cxn modelId="{079B20E3-31B6-4345-9A41-48F14157669F}" type="presParOf" srcId="{F94F8EC1-5517-415E-942B-252C56DD8CC8}" destId="{0A1FF187-AEA8-4C94-A79A-C76588408BB1}" srcOrd="2" destOrd="0" presId="urn:microsoft.com/office/officeart/2005/8/layout/hList1"/>
    <dgm:cxn modelId="{C7205D54-47DA-430A-83EB-6CC4D59A683E}" type="presParOf" srcId="{0A1FF187-AEA8-4C94-A79A-C76588408BB1}" destId="{3A0E2608-1864-4936-80CC-4248D888B933}" srcOrd="0" destOrd="0" presId="urn:microsoft.com/office/officeart/2005/8/layout/hList1"/>
    <dgm:cxn modelId="{E51E7DDF-888C-48AC-BC3A-69A2B9FD8908}" type="presParOf" srcId="{0A1FF187-AEA8-4C94-A79A-C76588408BB1}" destId="{668BBF9D-92E3-40EA-8B1F-ED753C9A72BD}"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B1E7C68-60D6-45A8-822D-F8DB1CF5E200}"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38604485-4B3B-412A-91B2-09EA252FB479}">
      <dgm:prSet/>
      <dgm:spPr/>
      <dgm:t>
        <a:bodyPr/>
        <a:lstStyle/>
        <a:p>
          <a:r>
            <a:rPr lang="en-US"/>
            <a:t>APKTool can be useful for those familiar with assembly</a:t>
          </a:r>
        </a:p>
      </dgm:t>
    </dgm:pt>
    <dgm:pt modelId="{0BB34611-F28B-45EE-A1DE-D9DA3EB4CED2}" type="parTrans" cxnId="{C31CE7F0-A778-4972-BA29-800B1A1DE66E}">
      <dgm:prSet/>
      <dgm:spPr/>
      <dgm:t>
        <a:bodyPr/>
        <a:lstStyle/>
        <a:p>
          <a:endParaRPr lang="en-US"/>
        </a:p>
      </dgm:t>
    </dgm:pt>
    <dgm:pt modelId="{28ED492B-2F5A-49CE-8872-BA8D290D9B02}" type="sibTrans" cxnId="{C31CE7F0-A778-4972-BA29-800B1A1DE66E}">
      <dgm:prSet/>
      <dgm:spPr/>
      <dgm:t>
        <a:bodyPr/>
        <a:lstStyle/>
        <a:p>
          <a:endParaRPr lang="en-US"/>
        </a:p>
      </dgm:t>
    </dgm:pt>
    <dgm:pt modelId="{E31CF620-CFF7-4306-85A8-7B479E23CBB8}">
      <dgm:prSet/>
      <dgm:spPr/>
      <dgm:t>
        <a:bodyPr/>
        <a:lstStyle/>
        <a:p>
          <a:r>
            <a:rPr lang="en-US"/>
            <a:t>Soot is a more advanced and well developed tool</a:t>
          </a:r>
        </a:p>
      </dgm:t>
    </dgm:pt>
    <dgm:pt modelId="{7F04AA3F-F1F0-4E54-A044-DDCC75249883}" type="parTrans" cxnId="{549BBF16-EF03-480E-A0AE-D243F4EA6947}">
      <dgm:prSet/>
      <dgm:spPr/>
      <dgm:t>
        <a:bodyPr/>
        <a:lstStyle/>
        <a:p>
          <a:endParaRPr lang="en-US"/>
        </a:p>
      </dgm:t>
    </dgm:pt>
    <dgm:pt modelId="{30012A6A-B5F6-4677-A4E8-4935A6FA3EBF}" type="sibTrans" cxnId="{549BBF16-EF03-480E-A0AE-D243F4EA6947}">
      <dgm:prSet/>
      <dgm:spPr/>
      <dgm:t>
        <a:bodyPr/>
        <a:lstStyle/>
        <a:p>
          <a:endParaRPr lang="en-US"/>
        </a:p>
      </dgm:t>
    </dgm:pt>
    <dgm:pt modelId="{D494BEB3-AB6C-4855-AFE7-01E61349554C}" type="pres">
      <dgm:prSet presAssocID="{2B1E7C68-60D6-45A8-822D-F8DB1CF5E200}" presName="vert0" presStyleCnt="0">
        <dgm:presLayoutVars>
          <dgm:dir/>
          <dgm:animOne val="branch"/>
          <dgm:animLvl val="lvl"/>
        </dgm:presLayoutVars>
      </dgm:prSet>
      <dgm:spPr/>
    </dgm:pt>
    <dgm:pt modelId="{BE01D5AE-3D1D-4039-BDA3-655C25D7CB25}" type="pres">
      <dgm:prSet presAssocID="{38604485-4B3B-412A-91B2-09EA252FB479}" presName="thickLine" presStyleLbl="alignNode1" presStyleIdx="0" presStyleCnt="2"/>
      <dgm:spPr/>
    </dgm:pt>
    <dgm:pt modelId="{B006857C-5560-4901-AE29-33D4EAD54ABF}" type="pres">
      <dgm:prSet presAssocID="{38604485-4B3B-412A-91B2-09EA252FB479}" presName="horz1" presStyleCnt="0"/>
      <dgm:spPr/>
    </dgm:pt>
    <dgm:pt modelId="{7ADC5257-5F65-4F94-AC58-BE969C04EAD0}" type="pres">
      <dgm:prSet presAssocID="{38604485-4B3B-412A-91B2-09EA252FB479}" presName="tx1" presStyleLbl="revTx" presStyleIdx="0" presStyleCnt="2"/>
      <dgm:spPr/>
    </dgm:pt>
    <dgm:pt modelId="{1ADD5FF1-A9C0-4DCB-8412-854CA6A96474}" type="pres">
      <dgm:prSet presAssocID="{38604485-4B3B-412A-91B2-09EA252FB479}" presName="vert1" presStyleCnt="0"/>
      <dgm:spPr/>
    </dgm:pt>
    <dgm:pt modelId="{8AA7413C-3F76-4F37-8FD9-C1479EF91D49}" type="pres">
      <dgm:prSet presAssocID="{E31CF620-CFF7-4306-85A8-7B479E23CBB8}" presName="thickLine" presStyleLbl="alignNode1" presStyleIdx="1" presStyleCnt="2"/>
      <dgm:spPr/>
    </dgm:pt>
    <dgm:pt modelId="{4E3806FC-DE93-4C0E-951A-24A0D17CFCD1}" type="pres">
      <dgm:prSet presAssocID="{E31CF620-CFF7-4306-85A8-7B479E23CBB8}" presName="horz1" presStyleCnt="0"/>
      <dgm:spPr/>
    </dgm:pt>
    <dgm:pt modelId="{8688B5A9-08D7-4530-BC0F-3513402022B2}" type="pres">
      <dgm:prSet presAssocID="{E31CF620-CFF7-4306-85A8-7B479E23CBB8}" presName="tx1" presStyleLbl="revTx" presStyleIdx="1" presStyleCnt="2"/>
      <dgm:spPr/>
    </dgm:pt>
    <dgm:pt modelId="{CCD21992-6256-4A8A-9E3B-D2E9C4ABA78F}" type="pres">
      <dgm:prSet presAssocID="{E31CF620-CFF7-4306-85A8-7B479E23CBB8}" presName="vert1" presStyleCnt="0"/>
      <dgm:spPr/>
    </dgm:pt>
  </dgm:ptLst>
  <dgm:cxnLst>
    <dgm:cxn modelId="{1D5DF008-53C5-4650-BEFC-10EEE52FDD11}" type="presOf" srcId="{38604485-4B3B-412A-91B2-09EA252FB479}" destId="{7ADC5257-5F65-4F94-AC58-BE969C04EAD0}" srcOrd="0" destOrd="0" presId="urn:microsoft.com/office/officeart/2008/layout/LinedList"/>
    <dgm:cxn modelId="{549BBF16-EF03-480E-A0AE-D243F4EA6947}" srcId="{2B1E7C68-60D6-45A8-822D-F8DB1CF5E200}" destId="{E31CF620-CFF7-4306-85A8-7B479E23CBB8}" srcOrd="1" destOrd="0" parTransId="{7F04AA3F-F1F0-4E54-A044-DDCC75249883}" sibTransId="{30012A6A-B5F6-4677-A4E8-4935A6FA3EBF}"/>
    <dgm:cxn modelId="{FC8AE569-21AA-40BA-99A0-22287648792F}" type="presOf" srcId="{2B1E7C68-60D6-45A8-822D-F8DB1CF5E200}" destId="{D494BEB3-AB6C-4855-AFE7-01E61349554C}" srcOrd="0" destOrd="0" presId="urn:microsoft.com/office/officeart/2008/layout/LinedList"/>
    <dgm:cxn modelId="{7FC51E97-AEC5-4A09-A23D-6138146F0A13}" type="presOf" srcId="{E31CF620-CFF7-4306-85A8-7B479E23CBB8}" destId="{8688B5A9-08D7-4530-BC0F-3513402022B2}" srcOrd="0" destOrd="0" presId="urn:microsoft.com/office/officeart/2008/layout/LinedList"/>
    <dgm:cxn modelId="{C31CE7F0-A778-4972-BA29-800B1A1DE66E}" srcId="{2B1E7C68-60D6-45A8-822D-F8DB1CF5E200}" destId="{38604485-4B3B-412A-91B2-09EA252FB479}" srcOrd="0" destOrd="0" parTransId="{0BB34611-F28B-45EE-A1DE-D9DA3EB4CED2}" sibTransId="{28ED492B-2F5A-49CE-8872-BA8D290D9B02}"/>
    <dgm:cxn modelId="{0075FDD4-191A-4633-A9D2-9C7FBC979073}" type="presParOf" srcId="{D494BEB3-AB6C-4855-AFE7-01E61349554C}" destId="{BE01D5AE-3D1D-4039-BDA3-655C25D7CB25}" srcOrd="0" destOrd="0" presId="urn:microsoft.com/office/officeart/2008/layout/LinedList"/>
    <dgm:cxn modelId="{89223D34-5A9B-466D-BD5C-E3D2466524BF}" type="presParOf" srcId="{D494BEB3-AB6C-4855-AFE7-01E61349554C}" destId="{B006857C-5560-4901-AE29-33D4EAD54ABF}" srcOrd="1" destOrd="0" presId="urn:microsoft.com/office/officeart/2008/layout/LinedList"/>
    <dgm:cxn modelId="{4510FEB8-C96B-41FB-BBA2-20ACB7227A85}" type="presParOf" srcId="{B006857C-5560-4901-AE29-33D4EAD54ABF}" destId="{7ADC5257-5F65-4F94-AC58-BE969C04EAD0}" srcOrd="0" destOrd="0" presId="urn:microsoft.com/office/officeart/2008/layout/LinedList"/>
    <dgm:cxn modelId="{A0653CC9-A1A7-4E96-A4DF-E5A3200B8A77}" type="presParOf" srcId="{B006857C-5560-4901-AE29-33D4EAD54ABF}" destId="{1ADD5FF1-A9C0-4DCB-8412-854CA6A96474}" srcOrd="1" destOrd="0" presId="urn:microsoft.com/office/officeart/2008/layout/LinedList"/>
    <dgm:cxn modelId="{C0FFEE31-F1E1-42A4-97CB-4DCC8CC962C6}" type="presParOf" srcId="{D494BEB3-AB6C-4855-AFE7-01E61349554C}" destId="{8AA7413C-3F76-4F37-8FD9-C1479EF91D49}" srcOrd="2" destOrd="0" presId="urn:microsoft.com/office/officeart/2008/layout/LinedList"/>
    <dgm:cxn modelId="{2E3A5A91-7F15-4E99-9B0C-655D8F2C1865}" type="presParOf" srcId="{D494BEB3-AB6C-4855-AFE7-01E61349554C}" destId="{4E3806FC-DE93-4C0E-951A-24A0D17CFCD1}" srcOrd="3" destOrd="0" presId="urn:microsoft.com/office/officeart/2008/layout/LinedList"/>
    <dgm:cxn modelId="{BECFB803-BCD8-41D6-B5AC-5D68241B9151}" type="presParOf" srcId="{4E3806FC-DE93-4C0E-951A-24A0D17CFCD1}" destId="{8688B5A9-08D7-4530-BC0F-3513402022B2}" srcOrd="0" destOrd="0" presId="urn:microsoft.com/office/officeart/2008/layout/LinedList"/>
    <dgm:cxn modelId="{363B26C7-7041-4ACD-BD4B-452AF9D08521}" type="presParOf" srcId="{4E3806FC-DE93-4C0E-951A-24A0D17CFCD1}" destId="{CCD21992-6256-4A8A-9E3B-D2E9C4ABA78F}"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E78D706-76E2-4789-A117-02AE62EE3DAD}" type="doc">
      <dgm:prSet loTypeId="urn:microsoft.com/office/officeart/2005/8/layout/hierarchy3" loCatId="hierarchy" qsTypeId="urn:microsoft.com/office/officeart/2005/8/quickstyle/simple1" qsCatId="simple" csTypeId="urn:microsoft.com/office/officeart/2005/8/colors/colorful1" csCatId="colorful"/>
      <dgm:spPr/>
      <dgm:t>
        <a:bodyPr/>
        <a:lstStyle/>
        <a:p>
          <a:endParaRPr lang="en-US"/>
        </a:p>
      </dgm:t>
    </dgm:pt>
    <dgm:pt modelId="{F7EC34E1-8FE3-4142-9FCC-94A4998F723D}">
      <dgm:prSet/>
      <dgm:spPr/>
      <dgm:t>
        <a:bodyPr/>
        <a:lstStyle/>
        <a:p>
          <a:r>
            <a:rPr lang="en-US"/>
            <a:t>Private</a:t>
          </a:r>
        </a:p>
      </dgm:t>
    </dgm:pt>
    <dgm:pt modelId="{8CFA125E-5CF1-4350-B0C6-BC9A49BB381C}" type="parTrans" cxnId="{971DA2F7-C274-4086-A6B8-A4E8C12C8127}">
      <dgm:prSet/>
      <dgm:spPr/>
      <dgm:t>
        <a:bodyPr/>
        <a:lstStyle/>
        <a:p>
          <a:endParaRPr lang="en-US"/>
        </a:p>
      </dgm:t>
    </dgm:pt>
    <dgm:pt modelId="{458D1966-E5B1-4715-9739-D230E468DB60}" type="sibTrans" cxnId="{971DA2F7-C274-4086-A6B8-A4E8C12C8127}">
      <dgm:prSet/>
      <dgm:spPr/>
      <dgm:t>
        <a:bodyPr/>
        <a:lstStyle/>
        <a:p>
          <a:endParaRPr lang="en-US"/>
        </a:p>
      </dgm:t>
    </dgm:pt>
    <dgm:pt modelId="{3EE1B18C-D6D4-4022-A41C-2EC2BC8D847C}">
      <dgm:prSet/>
      <dgm:spPr/>
      <dgm:t>
        <a:bodyPr/>
        <a:lstStyle/>
        <a:p>
          <a:r>
            <a:rPr lang="en-US"/>
            <a:t>Not accessible to everyone in the public.</a:t>
          </a:r>
        </a:p>
      </dgm:t>
    </dgm:pt>
    <dgm:pt modelId="{B388121A-686A-4396-8F51-B0236FBB4ED6}" type="parTrans" cxnId="{3B834142-27D3-48C5-AB9E-D131369DA0B1}">
      <dgm:prSet/>
      <dgm:spPr/>
      <dgm:t>
        <a:bodyPr/>
        <a:lstStyle/>
        <a:p>
          <a:endParaRPr lang="en-US"/>
        </a:p>
      </dgm:t>
    </dgm:pt>
    <dgm:pt modelId="{95A8472B-CAF9-44D1-99C5-A20F024D42A7}" type="sibTrans" cxnId="{3B834142-27D3-48C5-AB9E-D131369DA0B1}">
      <dgm:prSet/>
      <dgm:spPr/>
      <dgm:t>
        <a:bodyPr/>
        <a:lstStyle/>
        <a:p>
          <a:endParaRPr lang="en-US"/>
        </a:p>
      </dgm:t>
    </dgm:pt>
    <dgm:pt modelId="{E38C8DA0-B57F-4B36-A3B9-D4A1872B52C1}">
      <dgm:prSet/>
      <dgm:spPr/>
      <dgm:t>
        <a:bodyPr/>
        <a:lstStyle/>
        <a:p>
          <a:r>
            <a:rPr lang="en-US"/>
            <a:t>Public</a:t>
          </a:r>
        </a:p>
      </dgm:t>
    </dgm:pt>
    <dgm:pt modelId="{28738946-0480-4DEC-9A81-33A27CA4712F}" type="parTrans" cxnId="{92528A28-C273-478B-82AC-A214A4B2343A}">
      <dgm:prSet/>
      <dgm:spPr/>
      <dgm:t>
        <a:bodyPr/>
        <a:lstStyle/>
        <a:p>
          <a:endParaRPr lang="en-US"/>
        </a:p>
      </dgm:t>
    </dgm:pt>
    <dgm:pt modelId="{D5DFEE9E-2B43-4F78-B637-4B0670186B58}" type="sibTrans" cxnId="{92528A28-C273-478B-82AC-A214A4B2343A}">
      <dgm:prSet/>
      <dgm:spPr/>
      <dgm:t>
        <a:bodyPr/>
        <a:lstStyle/>
        <a:p>
          <a:endParaRPr lang="en-US"/>
        </a:p>
      </dgm:t>
    </dgm:pt>
    <dgm:pt modelId="{D27A13B1-D9FF-46DD-9F52-DE8FD02AE6C0}">
      <dgm:prSet/>
      <dgm:spPr/>
      <dgm:t>
        <a:bodyPr/>
        <a:lstStyle/>
        <a:p>
          <a:r>
            <a:rPr lang="en-US"/>
            <a:t>Anyone can access.</a:t>
          </a:r>
        </a:p>
      </dgm:t>
    </dgm:pt>
    <dgm:pt modelId="{1D7D6B8A-B2E7-4BFC-9B0F-6CE57CC1E394}" type="parTrans" cxnId="{2CDA762B-1346-4B61-A425-0F65976FA864}">
      <dgm:prSet/>
      <dgm:spPr/>
      <dgm:t>
        <a:bodyPr/>
        <a:lstStyle/>
        <a:p>
          <a:endParaRPr lang="en-US"/>
        </a:p>
      </dgm:t>
    </dgm:pt>
    <dgm:pt modelId="{2700715E-65B9-48AD-8042-91811ED6CEDC}" type="sibTrans" cxnId="{2CDA762B-1346-4B61-A425-0F65976FA864}">
      <dgm:prSet/>
      <dgm:spPr/>
      <dgm:t>
        <a:bodyPr/>
        <a:lstStyle/>
        <a:p>
          <a:endParaRPr lang="en-US"/>
        </a:p>
      </dgm:t>
    </dgm:pt>
    <dgm:pt modelId="{0E621C25-2300-4F06-B511-B7FB0FAF2E60}" type="pres">
      <dgm:prSet presAssocID="{9E78D706-76E2-4789-A117-02AE62EE3DAD}" presName="diagram" presStyleCnt="0">
        <dgm:presLayoutVars>
          <dgm:chPref val="1"/>
          <dgm:dir/>
          <dgm:animOne val="branch"/>
          <dgm:animLvl val="lvl"/>
          <dgm:resizeHandles/>
        </dgm:presLayoutVars>
      </dgm:prSet>
      <dgm:spPr/>
    </dgm:pt>
    <dgm:pt modelId="{6AB54375-94B3-4409-A08F-183794522856}" type="pres">
      <dgm:prSet presAssocID="{F7EC34E1-8FE3-4142-9FCC-94A4998F723D}" presName="root" presStyleCnt="0"/>
      <dgm:spPr/>
    </dgm:pt>
    <dgm:pt modelId="{0B675BC9-8389-4A0A-B500-F5501DFE99C7}" type="pres">
      <dgm:prSet presAssocID="{F7EC34E1-8FE3-4142-9FCC-94A4998F723D}" presName="rootComposite" presStyleCnt="0"/>
      <dgm:spPr/>
    </dgm:pt>
    <dgm:pt modelId="{94863E7C-350D-40F5-A69D-99A850C4EAD9}" type="pres">
      <dgm:prSet presAssocID="{F7EC34E1-8FE3-4142-9FCC-94A4998F723D}" presName="rootText" presStyleLbl="node1" presStyleIdx="0" presStyleCnt="2"/>
      <dgm:spPr/>
    </dgm:pt>
    <dgm:pt modelId="{E5C13D7F-F100-453E-A2D8-D8813C7A1151}" type="pres">
      <dgm:prSet presAssocID="{F7EC34E1-8FE3-4142-9FCC-94A4998F723D}" presName="rootConnector" presStyleLbl="node1" presStyleIdx="0" presStyleCnt="2"/>
      <dgm:spPr/>
    </dgm:pt>
    <dgm:pt modelId="{7560F501-E3C8-43F3-90DD-A85BFE7D5EF8}" type="pres">
      <dgm:prSet presAssocID="{F7EC34E1-8FE3-4142-9FCC-94A4998F723D}" presName="childShape" presStyleCnt="0"/>
      <dgm:spPr/>
    </dgm:pt>
    <dgm:pt modelId="{F8DEBAEC-F886-4645-97A3-57263D5CD1CC}" type="pres">
      <dgm:prSet presAssocID="{B388121A-686A-4396-8F51-B0236FBB4ED6}" presName="Name13" presStyleLbl="parChTrans1D2" presStyleIdx="0" presStyleCnt="2"/>
      <dgm:spPr/>
    </dgm:pt>
    <dgm:pt modelId="{A532FCB5-3A82-4640-8EE8-64A163106C82}" type="pres">
      <dgm:prSet presAssocID="{3EE1B18C-D6D4-4022-A41C-2EC2BC8D847C}" presName="childText" presStyleLbl="bgAcc1" presStyleIdx="0" presStyleCnt="2">
        <dgm:presLayoutVars>
          <dgm:bulletEnabled val="1"/>
        </dgm:presLayoutVars>
      </dgm:prSet>
      <dgm:spPr/>
    </dgm:pt>
    <dgm:pt modelId="{5FC1BEEE-269D-4851-B5FA-3278C188B546}" type="pres">
      <dgm:prSet presAssocID="{E38C8DA0-B57F-4B36-A3B9-D4A1872B52C1}" presName="root" presStyleCnt="0"/>
      <dgm:spPr/>
    </dgm:pt>
    <dgm:pt modelId="{EDD89704-605C-43EE-AFDF-4B790B50317D}" type="pres">
      <dgm:prSet presAssocID="{E38C8DA0-B57F-4B36-A3B9-D4A1872B52C1}" presName="rootComposite" presStyleCnt="0"/>
      <dgm:spPr/>
    </dgm:pt>
    <dgm:pt modelId="{9E832C71-64FC-4E80-8CDC-FD9AC5C2838F}" type="pres">
      <dgm:prSet presAssocID="{E38C8DA0-B57F-4B36-A3B9-D4A1872B52C1}" presName="rootText" presStyleLbl="node1" presStyleIdx="1" presStyleCnt="2"/>
      <dgm:spPr/>
    </dgm:pt>
    <dgm:pt modelId="{BEE6C716-43F2-47B2-945D-0D6CF4DBE208}" type="pres">
      <dgm:prSet presAssocID="{E38C8DA0-B57F-4B36-A3B9-D4A1872B52C1}" presName="rootConnector" presStyleLbl="node1" presStyleIdx="1" presStyleCnt="2"/>
      <dgm:spPr/>
    </dgm:pt>
    <dgm:pt modelId="{68D82425-B8A6-47F3-BC57-9D2AB20242F3}" type="pres">
      <dgm:prSet presAssocID="{E38C8DA0-B57F-4B36-A3B9-D4A1872B52C1}" presName="childShape" presStyleCnt="0"/>
      <dgm:spPr/>
    </dgm:pt>
    <dgm:pt modelId="{98489045-C97A-4DFE-A6B9-D23177F3F4C6}" type="pres">
      <dgm:prSet presAssocID="{1D7D6B8A-B2E7-4BFC-9B0F-6CE57CC1E394}" presName="Name13" presStyleLbl="parChTrans1D2" presStyleIdx="1" presStyleCnt="2"/>
      <dgm:spPr/>
    </dgm:pt>
    <dgm:pt modelId="{00297822-CC87-4B1B-AC6D-C3E18769F426}" type="pres">
      <dgm:prSet presAssocID="{D27A13B1-D9FF-46DD-9F52-DE8FD02AE6C0}" presName="childText" presStyleLbl="bgAcc1" presStyleIdx="1" presStyleCnt="2">
        <dgm:presLayoutVars>
          <dgm:bulletEnabled val="1"/>
        </dgm:presLayoutVars>
      </dgm:prSet>
      <dgm:spPr/>
    </dgm:pt>
  </dgm:ptLst>
  <dgm:cxnLst>
    <dgm:cxn modelId="{F1C33602-A383-40F2-BA5C-4A34C07FD693}" type="presOf" srcId="{9E78D706-76E2-4789-A117-02AE62EE3DAD}" destId="{0E621C25-2300-4F06-B511-B7FB0FAF2E60}" srcOrd="0" destOrd="0" presId="urn:microsoft.com/office/officeart/2005/8/layout/hierarchy3"/>
    <dgm:cxn modelId="{696D830B-D990-48D2-9723-E865AD555705}" type="presOf" srcId="{E38C8DA0-B57F-4B36-A3B9-D4A1872B52C1}" destId="{9E832C71-64FC-4E80-8CDC-FD9AC5C2838F}" srcOrd="0" destOrd="0" presId="urn:microsoft.com/office/officeart/2005/8/layout/hierarchy3"/>
    <dgm:cxn modelId="{92528A28-C273-478B-82AC-A214A4B2343A}" srcId="{9E78D706-76E2-4789-A117-02AE62EE3DAD}" destId="{E38C8DA0-B57F-4B36-A3B9-D4A1872B52C1}" srcOrd="1" destOrd="0" parTransId="{28738946-0480-4DEC-9A81-33A27CA4712F}" sibTransId="{D5DFEE9E-2B43-4F78-B637-4B0670186B58}"/>
    <dgm:cxn modelId="{2CDA762B-1346-4B61-A425-0F65976FA864}" srcId="{E38C8DA0-B57F-4B36-A3B9-D4A1872B52C1}" destId="{D27A13B1-D9FF-46DD-9F52-DE8FD02AE6C0}" srcOrd="0" destOrd="0" parTransId="{1D7D6B8A-B2E7-4BFC-9B0F-6CE57CC1E394}" sibTransId="{2700715E-65B9-48AD-8042-91811ED6CEDC}"/>
    <dgm:cxn modelId="{3B834142-27D3-48C5-AB9E-D131369DA0B1}" srcId="{F7EC34E1-8FE3-4142-9FCC-94A4998F723D}" destId="{3EE1B18C-D6D4-4022-A41C-2EC2BC8D847C}" srcOrd="0" destOrd="0" parTransId="{B388121A-686A-4396-8F51-B0236FBB4ED6}" sibTransId="{95A8472B-CAF9-44D1-99C5-A20F024D42A7}"/>
    <dgm:cxn modelId="{7033C765-3A6A-4038-969C-805AF4F9F8A1}" type="presOf" srcId="{1D7D6B8A-B2E7-4BFC-9B0F-6CE57CC1E394}" destId="{98489045-C97A-4DFE-A6B9-D23177F3F4C6}" srcOrd="0" destOrd="0" presId="urn:microsoft.com/office/officeart/2005/8/layout/hierarchy3"/>
    <dgm:cxn modelId="{F41B9B7A-1EDC-48E0-A072-97F123FC0C76}" type="presOf" srcId="{D27A13B1-D9FF-46DD-9F52-DE8FD02AE6C0}" destId="{00297822-CC87-4B1B-AC6D-C3E18769F426}" srcOrd="0" destOrd="0" presId="urn:microsoft.com/office/officeart/2005/8/layout/hierarchy3"/>
    <dgm:cxn modelId="{9D1CAD84-2E89-49C4-936C-EE8CA0477446}" type="presOf" srcId="{B388121A-686A-4396-8F51-B0236FBB4ED6}" destId="{F8DEBAEC-F886-4645-97A3-57263D5CD1CC}" srcOrd="0" destOrd="0" presId="urn:microsoft.com/office/officeart/2005/8/layout/hierarchy3"/>
    <dgm:cxn modelId="{1D65D497-2E63-4D5C-9479-6F4DD50B0D0A}" type="presOf" srcId="{F7EC34E1-8FE3-4142-9FCC-94A4998F723D}" destId="{E5C13D7F-F100-453E-A2D8-D8813C7A1151}" srcOrd="1" destOrd="0" presId="urn:microsoft.com/office/officeart/2005/8/layout/hierarchy3"/>
    <dgm:cxn modelId="{379411BE-5E11-4D02-8ED8-F0DBF6F0C8BB}" type="presOf" srcId="{3EE1B18C-D6D4-4022-A41C-2EC2BC8D847C}" destId="{A532FCB5-3A82-4640-8EE8-64A163106C82}" srcOrd="0" destOrd="0" presId="urn:microsoft.com/office/officeart/2005/8/layout/hierarchy3"/>
    <dgm:cxn modelId="{0DA8E0DB-3DD6-4E62-91B3-8392761A8DEE}" type="presOf" srcId="{F7EC34E1-8FE3-4142-9FCC-94A4998F723D}" destId="{94863E7C-350D-40F5-A69D-99A850C4EAD9}" srcOrd="0" destOrd="0" presId="urn:microsoft.com/office/officeart/2005/8/layout/hierarchy3"/>
    <dgm:cxn modelId="{4AEBEEDF-EA01-4EEC-9BAC-2EC325A3903C}" type="presOf" srcId="{E38C8DA0-B57F-4B36-A3B9-D4A1872B52C1}" destId="{BEE6C716-43F2-47B2-945D-0D6CF4DBE208}" srcOrd="1" destOrd="0" presId="urn:microsoft.com/office/officeart/2005/8/layout/hierarchy3"/>
    <dgm:cxn modelId="{971DA2F7-C274-4086-A6B8-A4E8C12C8127}" srcId="{9E78D706-76E2-4789-A117-02AE62EE3DAD}" destId="{F7EC34E1-8FE3-4142-9FCC-94A4998F723D}" srcOrd="0" destOrd="0" parTransId="{8CFA125E-5CF1-4350-B0C6-BC9A49BB381C}" sibTransId="{458D1966-E5B1-4715-9739-D230E468DB60}"/>
    <dgm:cxn modelId="{ECA1FD69-90F4-4AA5-A87F-6FCA0DC1F2BE}" type="presParOf" srcId="{0E621C25-2300-4F06-B511-B7FB0FAF2E60}" destId="{6AB54375-94B3-4409-A08F-183794522856}" srcOrd="0" destOrd="0" presId="urn:microsoft.com/office/officeart/2005/8/layout/hierarchy3"/>
    <dgm:cxn modelId="{152D793D-1D42-4200-BD43-B524971FAA86}" type="presParOf" srcId="{6AB54375-94B3-4409-A08F-183794522856}" destId="{0B675BC9-8389-4A0A-B500-F5501DFE99C7}" srcOrd="0" destOrd="0" presId="urn:microsoft.com/office/officeart/2005/8/layout/hierarchy3"/>
    <dgm:cxn modelId="{2215A5E2-293C-45C6-B06C-7E809C45A789}" type="presParOf" srcId="{0B675BC9-8389-4A0A-B500-F5501DFE99C7}" destId="{94863E7C-350D-40F5-A69D-99A850C4EAD9}" srcOrd="0" destOrd="0" presId="urn:microsoft.com/office/officeart/2005/8/layout/hierarchy3"/>
    <dgm:cxn modelId="{3CD02145-809C-4E06-B42F-6A5C455C2B5A}" type="presParOf" srcId="{0B675BC9-8389-4A0A-B500-F5501DFE99C7}" destId="{E5C13D7F-F100-453E-A2D8-D8813C7A1151}" srcOrd="1" destOrd="0" presId="urn:microsoft.com/office/officeart/2005/8/layout/hierarchy3"/>
    <dgm:cxn modelId="{CF2BF986-B6D5-461A-949B-48AAA7FF0DDD}" type="presParOf" srcId="{6AB54375-94B3-4409-A08F-183794522856}" destId="{7560F501-E3C8-43F3-90DD-A85BFE7D5EF8}" srcOrd="1" destOrd="0" presId="urn:microsoft.com/office/officeart/2005/8/layout/hierarchy3"/>
    <dgm:cxn modelId="{0E383025-9827-43EA-BC30-C7FFAA132B1A}" type="presParOf" srcId="{7560F501-E3C8-43F3-90DD-A85BFE7D5EF8}" destId="{F8DEBAEC-F886-4645-97A3-57263D5CD1CC}" srcOrd="0" destOrd="0" presId="urn:microsoft.com/office/officeart/2005/8/layout/hierarchy3"/>
    <dgm:cxn modelId="{30122E57-8451-470D-A182-03F453AC5992}" type="presParOf" srcId="{7560F501-E3C8-43F3-90DD-A85BFE7D5EF8}" destId="{A532FCB5-3A82-4640-8EE8-64A163106C82}" srcOrd="1" destOrd="0" presId="urn:microsoft.com/office/officeart/2005/8/layout/hierarchy3"/>
    <dgm:cxn modelId="{0629486B-B95F-4DEC-AB71-64266DCCBB28}" type="presParOf" srcId="{0E621C25-2300-4F06-B511-B7FB0FAF2E60}" destId="{5FC1BEEE-269D-4851-B5FA-3278C188B546}" srcOrd="1" destOrd="0" presId="urn:microsoft.com/office/officeart/2005/8/layout/hierarchy3"/>
    <dgm:cxn modelId="{A6E389D4-C989-47E8-8B50-B8ADC9494FDB}" type="presParOf" srcId="{5FC1BEEE-269D-4851-B5FA-3278C188B546}" destId="{EDD89704-605C-43EE-AFDF-4B790B50317D}" srcOrd="0" destOrd="0" presId="urn:microsoft.com/office/officeart/2005/8/layout/hierarchy3"/>
    <dgm:cxn modelId="{8F5BFE43-B993-42B8-B3DC-6D1AC632D7B7}" type="presParOf" srcId="{EDD89704-605C-43EE-AFDF-4B790B50317D}" destId="{9E832C71-64FC-4E80-8CDC-FD9AC5C2838F}" srcOrd="0" destOrd="0" presId="urn:microsoft.com/office/officeart/2005/8/layout/hierarchy3"/>
    <dgm:cxn modelId="{7F70E9A2-8175-400E-AC93-CD7B192D5A1E}" type="presParOf" srcId="{EDD89704-605C-43EE-AFDF-4B790B50317D}" destId="{BEE6C716-43F2-47B2-945D-0D6CF4DBE208}" srcOrd="1" destOrd="0" presId="urn:microsoft.com/office/officeart/2005/8/layout/hierarchy3"/>
    <dgm:cxn modelId="{8A0F7475-F47A-41DB-B68A-F4F5B8E697C8}" type="presParOf" srcId="{5FC1BEEE-269D-4851-B5FA-3278C188B546}" destId="{68D82425-B8A6-47F3-BC57-9D2AB20242F3}" srcOrd="1" destOrd="0" presId="urn:microsoft.com/office/officeart/2005/8/layout/hierarchy3"/>
    <dgm:cxn modelId="{F86061D6-144E-4F4F-A768-4F668D4632D8}" type="presParOf" srcId="{68D82425-B8A6-47F3-BC57-9D2AB20242F3}" destId="{98489045-C97A-4DFE-A6B9-D23177F3F4C6}" srcOrd="0" destOrd="0" presId="urn:microsoft.com/office/officeart/2005/8/layout/hierarchy3"/>
    <dgm:cxn modelId="{2D744DB9-D8D8-45A0-B586-1630878515D5}" type="presParOf" srcId="{68D82425-B8A6-47F3-BC57-9D2AB20242F3}" destId="{00297822-CC87-4B1B-AC6D-C3E18769F426}"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4E8AE00-0AAB-4273-BACD-2CECDD098102}" type="doc">
      <dgm:prSet loTypeId="urn:microsoft.com/office/officeart/2005/8/layout/process4" loCatId="process" qsTypeId="urn:microsoft.com/office/officeart/2005/8/quickstyle/simple1" qsCatId="simple" csTypeId="urn:microsoft.com/office/officeart/2005/8/colors/colorful5" csCatId="colorful"/>
      <dgm:spPr/>
      <dgm:t>
        <a:bodyPr/>
        <a:lstStyle/>
        <a:p>
          <a:endParaRPr lang="en-US"/>
        </a:p>
      </dgm:t>
    </dgm:pt>
    <dgm:pt modelId="{E7D9F9BB-1A22-4181-B2A9-0E227B6F7E4D}">
      <dgm:prSet/>
      <dgm:spPr/>
      <dgm:t>
        <a:bodyPr/>
        <a:lstStyle/>
        <a:p>
          <a:r>
            <a:rPr lang="en-US"/>
            <a:t>Compilers are used to transform a high-level language to a low-level language. </a:t>
          </a:r>
        </a:p>
      </dgm:t>
    </dgm:pt>
    <dgm:pt modelId="{9956C776-5B81-4F3B-982A-FD89E585F003}" type="parTrans" cxnId="{654BCA34-D7F8-4552-8A50-67D720D72580}">
      <dgm:prSet/>
      <dgm:spPr/>
      <dgm:t>
        <a:bodyPr/>
        <a:lstStyle/>
        <a:p>
          <a:endParaRPr lang="en-US"/>
        </a:p>
      </dgm:t>
    </dgm:pt>
    <dgm:pt modelId="{4D809E36-DA81-467D-8CE9-AE87D19C99E1}" type="sibTrans" cxnId="{654BCA34-D7F8-4552-8A50-67D720D72580}">
      <dgm:prSet/>
      <dgm:spPr/>
      <dgm:t>
        <a:bodyPr/>
        <a:lstStyle/>
        <a:p>
          <a:endParaRPr lang="en-US"/>
        </a:p>
      </dgm:t>
    </dgm:pt>
    <dgm:pt modelId="{29D86ABC-074D-472B-B3C8-71F44A5A810E}">
      <dgm:prSet/>
      <dgm:spPr/>
      <dgm:t>
        <a:bodyPr/>
        <a:lstStyle/>
        <a:p>
          <a:r>
            <a:rPr lang="en-US"/>
            <a:t>Bytecode and machine code are examples of low-level languages.</a:t>
          </a:r>
        </a:p>
      </dgm:t>
    </dgm:pt>
    <dgm:pt modelId="{514EBEBC-7A8A-4684-AB0C-639428C36498}" type="parTrans" cxnId="{B302BE49-0249-468D-8FF9-64F64B7720ED}">
      <dgm:prSet/>
      <dgm:spPr/>
      <dgm:t>
        <a:bodyPr/>
        <a:lstStyle/>
        <a:p>
          <a:endParaRPr lang="en-US"/>
        </a:p>
      </dgm:t>
    </dgm:pt>
    <dgm:pt modelId="{9DF2FF95-83A8-450E-85AF-47D17DF9FCA3}" type="sibTrans" cxnId="{B302BE49-0249-468D-8FF9-64F64B7720ED}">
      <dgm:prSet/>
      <dgm:spPr/>
      <dgm:t>
        <a:bodyPr/>
        <a:lstStyle/>
        <a:p>
          <a:endParaRPr lang="en-US"/>
        </a:p>
      </dgm:t>
    </dgm:pt>
    <dgm:pt modelId="{DF410B6E-913F-4C69-AD8C-7F6374B321B0}">
      <dgm:prSet/>
      <dgm:spPr/>
      <dgm:t>
        <a:bodyPr/>
        <a:lstStyle/>
        <a:p>
          <a:r>
            <a:rPr lang="en-US"/>
            <a:t>Decompilation, takes a low-level language and transforms it to a high-level language.</a:t>
          </a:r>
        </a:p>
      </dgm:t>
    </dgm:pt>
    <dgm:pt modelId="{27D5F9E5-6585-48BC-BE56-9C3D0830D717}" type="parTrans" cxnId="{B6024E46-6A36-41AD-B4A4-C01E6092117E}">
      <dgm:prSet/>
      <dgm:spPr/>
      <dgm:t>
        <a:bodyPr/>
        <a:lstStyle/>
        <a:p>
          <a:endParaRPr lang="en-US"/>
        </a:p>
      </dgm:t>
    </dgm:pt>
    <dgm:pt modelId="{E61298F7-DE62-4EE7-8D26-11AE713AE53A}" type="sibTrans" cxnId="{B6024E46-6A36-41AD-B4A4-C01E6092117E}">
      <dgm:prSet/>
      <dgm:spPr/>
      <dgm:t>
        <a:bodyPr/>
        <a:lstStyle/>
        <a:p>
          <a:endParaRPr lang="en-US"/>
        </a:p>
      </dgm:t>
    </dgm:pt>
    <dgm:pt modelId="{F2DAB988-1E49-4FD1-B187-A1FBAB5E20FE}" type="pres">
      <dgm:prSet presAssocID="{D4E8AE00-0AAB-4273-BACD-2CECDD098102}" presName="Name0" presStyleCnt="0">
        <dgm:presLayoutVars>
          <dgm:dir/>
          <dgm:animLvl val="lvl"/>
          <dgm:resizeHandles val="exact"/>
        </dgm:presLayoutVars>
      </dgm:prSet>
      <dgm:spPr/>
    </dgm:pt>
    <dgm:pt modelId="{60002FD4-4C35-4518-B56F-AC7B48FE396B}" type="pres">
      <dgm:prSet presAssocID="{DF410B6E-913F-4C69-AD8C-7F6374B321B0}" presName="boxAndChildren" presStyleCnt="0"/>
      <dgm:spPr/>
    </dgm:pt>
    <dgm:pt modelId="{DC4DFC85-5ABD-4535-870C-44BC8EFA6682}" type="pres">
      <dgm:prSet presAssocID="{DF410B6E-913F-4C69-AD8C-7F6374B321B0}" presName="parentTextBox" presStyleLbl="node1" presStyleIdx="0" presStyleCnt="2"/>
      <dgm:spPr/>
    </dgm:pt>
    <dgm:pt modelId="{45325CD9-BBFB-486C-9F0D-A4B4CB33B132}" type="pres">
      <dgm:prSet presAssocID="{4D809E36-DA81-467D-8CE9-AE87D19C99E1}" presName="sp" presStyleCnt="0"/>
      <dgm:spPr/>
    </dgm:pt>
    <dgm:pt modelId="{0D296A99-3B33-4B37-8CC9-DB956A532134}" type="pres">
      <dgm:prSet presAssocID="{E7D9F9BB-1A22-4181-B2A9-0E227B6F7E4D}" presName="arrowAndChildren" presStyleCnt="0"/>
      <dgm:spPr/>
    </dgm:pt>
    <dgm:pt modelId="{7E0208E4-225A-4C9F-AC76-5BA433D27A88}" type="pres">
      <dgm:prSet presAssocID="{E7D9F9BB-1A22-4181-B2A9-0E227B6F7E4D}" presName="parentTextArrow" presStyleLbl="node1" presStyleIdx="0" presStyleCnt="2"/>
      <dgm:spPr/>
    </dgm:pt>
    <dgm:pt modelId="{905A6317-B022-49DD-8169-FDDF54197891}" type="pres">
      <dgm:prSet presAssocID="{E7D9F9BB-1A22-4181-B2A9-0E227B6F7E4D}" presName="arrow" presStyleLbl="node1" presStyleIdx="1" presStyleCnt="2"/>
      <dgm:spPr/>
    </dgm:pt>
    <dgm:pt modelId="{4B347415-C4A3-4C5D-8CC1-9CA098CC373C}" type="pres">
      <dgm:prSet presAssocID="{E7D9F9BB-1A22-4181-B2A9-0E227B6F7E4D}" presName="descendantArrow" presStyleCnt="0"/>
      <dgm:spPr/>
    </dgm:pt>
    <dgm:pt modelId="{70A2D33B-A1C8-430E-AF04-F917C9D69111}" type="pres">
      <dgm:prSet presAssocID="{29D86ABC-074D-472B-B3C8-71F44A5A810E}" presName="childTextArrow" presStyleLbl="fgAccFollowNode1" presStyleIdx="0" presStyleCnt="1">
        <dgm:presLayoutVars>
          <dgm:bulletEnabled val="1"/>
        </dgm:presLayoutVars>
      </dgm:prSet>
      <dgm:spPr/>
    </dgm:pt>
  </dgm:ptLst>
  <dgm:cxnLst>
    <dgm:cxn modelId="{3510CE0A-1D5B-49B8-9437-266789B2CBA8}" type="presOf" srcId="{29D86ABC-074D-472B-B3C8-71F44A5A810E}" destId="{70A2D33B-A1C8-430E-AF04-F917C9D69111}" srcOrd="0" destOrd="0" presId="urn:microsoft.com/office/officeart/2005/8/layout/process4"/>
    <dgm:cxn modelId="{654BCA34-D7F8-4552-8A50-67D720D72580}" srcId="{D4E8AE00-0AAB-4273-BACD-2CECDD098102}" destId="{E7D9F9BB-1A22-4181-B2A9-0E227B6F7E4D}" srcOrd="0" destOrd="0" parTransId="{9956C776-5B81-4F3B-982A-FD89E585F003}" sibTransId="{4D809E36-DA81-467D-8CE9-AE87D19C99E1}"/>
    <dgm:cxn modelId="{B6024E46-6A36-41AD-B4A4-C01E6092117E}" srcId="{D4E8AE00-0AAB-4273-BACD-2CECDD098102}" destId="{DF410B6E-913F-4C69-AD8C-7F6374B321B0}" srcOrd="1" destOrd="0" parTransId="{27D5F9E5-6585-48BC-BE56-9C3D0830D717}" sibTransId="{E61298F7-DE62-4EE7-8D26-11AE713AE53A}"/>
    <dgm:cxn modelId="{B302BE49-0249-468D-8FF9-64F64B7720ED}" srcId="{E7D9F9BB-1A22-4181-B2A9-0E227B6F7E4D}" destId="{29D86ABC-074D-472B-B3C8-71F44A5A810E}" srcOrd="0" destOrd="0" parTransId="{514EBEBC-7A8A-4684-AB0C-639428C36498}" sibTransId="{9DF2FF95-83A8-450E-85AF-47D17DF9FCA3}"/>
    <dgm:cxn modelId="{F2B5598D-6EA6-4B5B-A17A-1BC300F56A70}" type="presOf" srcId="{D4E8AE00-0AAB-4273-BACD-2CECDD098102}" destId="{F2DAB988-1E49-4FD1-B187-A1FBAB5E20FE}" srcOrd="0" destOrd="0" presId="urn:microsoft.com/office/officeart/2005/8/layout/process4"/>
    <dgm:cxn modelId="{906BFEB0-068C-4EEA-959E-34D60E022398}" type="presOf" srcId="{E7D9F9BB-1A22-4181-B2A9-0E227B6F7E4D}" destId="{7E0208E4-225A-4C9F-AC76-5BA433D27A88}" srcOrd="0" destOrd="0" presId="urn:microsoft.com/office/officeart/2005/8/layout/process4"/>
    <dgm:cxn modelId="{7AED7EE8-70D4-4548-86FE-30C9D986CA18}" type="presOf" srcId="{DF410B6E-913F-4C69-AD8C-7F6374B321B0}" destId="{DC4DFC85-5ABD-4535-870C-44BC8EFA6682}" srcOrd="0" destOrd="0" presId="urn:microsoft.com/office/officeart/2005/8/layout/process4"/>
    <dgm:cxn modelId="{84EDDCFB-09C6-4392-9F29-3E19E0CF5903}" type="presOf" srcId="{E7D9F9BB-1A22-4181-B2A9-0E227B6F7E4D}" destId="{905A6317-B022-49DD-8169-FDDF54197891}" srcOrd="1" destOrd="0" presId="urn:microsoft.com/office/officeart/2005/8/layout/process4"/>
    <dgm:cxn modelId="{F697E9A6-8133-4F96-BA03-D51869B4A59F}" type="presParOf" srcId="{F2DAB988-1E49-4FD1-B187-A1FBAB5E20FE}" destId="{60002FD4-4C35-4518-B56F-AC7B48FE396B}" srcOrd="0" destOrd="0" presId="urn:microsoft.com/office/officeart/2005/8/layout/process4"/>
    <dgm:cxn modelId="{C4A822FE-9FBF-400E-8774-3D9DA7B06D39}" type="presParOf" srcId="{60002FD4-4C35-4518-B56F-AC7B48FE396B}" destId="{DC4DFC85-5ABD-4535-870C-44BC8EFA6682}" srcOrd="0" destOrd="0" presId="urn:microsoft.com/office/officeart/2005/8/layout/process4"/>
    <dgm:cxn modelId="{8D514D9C-B2AF-428D-8E6A-F40F0374134E}" type="presParOf" srcId="{F2DAB988-1E49-4FD1-B187-A1FBAB5E20FE}" destId="{45325CD9-BBFB-486C-9F0D-A4B4CB33B132}" srcOrd="1" destOrd="0" presId="urn:microsoft.com/office/officeart/2005/8/layout/process4"/>
    <dgm:cxn modelId="{6DAB9AEB-0B83-42EB-87DE-0354EA8952B5}" type="presParOf" srcId="{F2DAB988-1E49-4FD1-B187-A1FBAB5E20FE}" destId="{0D296A99-3B33-4B37-8CC9-DB956A532134}" srcOrd="2" destOrd="0" presId="urn:microsoft.com/office/officeart/2005/8/layout/process4"/>
    <dgm:cxn modelId="{11378E8D-C900-4DCD-A8CE-91F96F261615}" type="presParOf" srcId="{0D296A99-3B33-4B37-8CC9-DB956A532134}" destId="{7E0208E4-225A-4C9F-AC76-5BA433D27A88}" srcOrd="0" destOrd="0" presId="urn:microsoft.com/office/officeart/2005/8/layout/process4"/>
    <dgm:cxn modelId="{F4DAE4A3-9F24-4906-A607-BCC1F615F111}" type="presParOf" srcId="{0D296A99-3B33-4B37-8CC9-DB956A532134}" destId="{905A6317-B022-49DD-8169-FDDF54197891}" srcOrd="1" destOrd="0" presId="urn:microsoft.com/office/officeart/2005/8/layout/process4"/>
    <dgm:cxn modelId="{2C19E8E3-5DFE-4E8B-983C-1CF6A04A3747}" type="presParOf" srcId="{0D296A99-3B33-4B37-8CC9-DB956A532134}" destId="{4B347415-C4A3-4C5D-8CC1-9CA098CC373C}" srcOrd="2" destOrd="0" presId="urn:microsoft.com/office/officeart/2005/8/layout/process4"/>
    <dgm:cxn modelId="{D1103FE1-E96E-4F81-B62B-89ECC694C8F1}" type="presParOf" srcId="{4B347415-C4A3-4C5D-8CC1-9CA098CC373C}" destId="{70A2D33B-A1C8-430E-AF04-F917C9D69111}"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D117499-AABD-4818-B9FB-C3F3BB09D75A}" type="doc">
      <dgm:prSet loTypeId="urn:microsoft.com/office/officeart/2018/5/layout/Centered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6601034C-C32D-4483-98F1-23BF367E3547}">
      <dgm:prSet/>
      <dgm:spPr/>
      <dgm:t>
        <a:bodyPr/>
        <a:lstStyle/>
        <a:p>
          <a:pPr>
            <a:defRPr b="1"/>
          </a:pPr>
          <a:r>
            <a:rPr lang="en-US"/>
            <a:t>Code injection </a:t>
          </a:r>
        </a:p>
      </dgm:t>
    </dgm:pt>
    <dgm:pt modelId="{107D08EA-C5D1-4117-85EE-03747BE627AE}" type="parTrans" cxnId="{2FFD1D76-FF91-4552-BCFF-3061A0188090}">
      <dgm:prSet/>
      <dgm:spPr/>
      <dgm:t>
        <a:bodyPr/>
        <a:lstStyle/>
        <a:p>
          <a:endParaRPr lang="en-US"/>
        </a:p>
      </dgm:t>
    </dgm:pt>
    <dgm:pt modelId="{05564228-1819-4609-AE41-C7D0110FB102}" type="sibTrans" cxnId="{2FFD1D76-FF91-4552-BCFF-3061A0188090}">
      <dgm:prSet/>
      <dgm:spPr/>
      <dgm:t>
        <a:bodyPr/>
        <a:lstStyle/>
        <a:p>
          <a:endParaRPr lang="en-US"/>
        </a:p>
      </dgm:t>
    </dgm:pt>
    <dgm:pt modelId="{650DF3D9-50C2-447B-BC9A-BC5DD3D69F96}">
      <dgm:prSet/>
      <dgm:spPr/>
      <dgm:t>
        <a:bodyPr/>
        <a:lstStyle/>
        <a:p>
          <a:r>
            <a:rPr lang="en-US"/>
            <a:t>The process of injecting statements into an application at a specific location without disturbing the flow of the application code.</a:t>
          </a:r>
        </a:p>
      </dgm:t>
    </dgm:pt>
    <dgm:pt modelId="{AE7C1565-2165-4E56-8EFD-33FB7E43CD65}" type="parTrans" cxnId="{A61ACEC8-D3F4-4000-9571-C94CB3ACF65F}">
      <dgm:prSet/>
      <dgm:spPr/>
      <dgm:t>
        <a:bodyPr/>
        <a:lstStyle/>
        <a:p>
          <a:endParaRPr lang="en-US"/>
        </a:p>
      </dgm:t>
    </dgm:pt>
    <dgm:pt modelId="{5D9A1AEE-789F-4271-87E8-109FBF7C19B7}" type="sibTrans" cxnId="{A61ACEC8-D3F4-4000-9571-C94CB3ACF65F}">
      <dgm:prSet/>
      <dgm:spPr/>
      <dgm:t>
        <a:bodyPr/>
        <a:lstStyle/>
        <a:p>
          <a:endParaRPr lang="en-US"/>
        </a:p>
      </dgm:t>
    </dgm:pt>
    <dgm:pt modelId="{97DBE40E-E540-4DAD-947D-075C024085A7}">
      <dgm:prSet/>
      <dgm:spPr/>
      <dgm:t>
        <a:bodyPr/>
        <a:lstStyle/>
        <a:p>
          <a:pPr>
            <a:defRPr b="1"/>
          </a:pPr>
          <a:r>
            <a:rPr lang="en-US"/>
            <a:t>Soot</a:t>
          </a:r>
        </a:p>
      </dgm:t>
    </dgm:pt>
    <dgm:pt modelId="{ACE18B74-D1A5-45DF-A4C3-7692B2F9A2C0}" type="parTrans" cxnId="{B1D81FB0-113B-4824-B48E-8974061C7D0D}">
      <dgm:prSet/>
      <dgm:spPr/>
      <dgm:t>
        <a:bodyPr/>
        <a:lstStyle/>
        <a:p>
          <a:endParaRPr lang="en-US"/>
        </a:p>
      </dgm:t>
    </dgm:pt>
    <dgm:pt modelId="{C86E9C8B-8A6B-4FCB-AA5E-D634FB54C8F6}" type="sibTrans" cxnId="{B1D81FB0-113B-4824-B48E-8974061C7D0D}">
      <dgm:prSet/>
      <dgm:spPr/>
      <dgm:t>
        <a:bodyPr/>
        <a:lstStyle/>
        <a:p>
          <a:endParaRPr lang="en-US"/>
        </a:p>
      </dgm:t>
    </dgm:pt>
    <dgm:pt modelId="{38A03136-B6F9-4169-B930-28BEB651B88E}">
      <dgm:prSet/>
      <dgm:spPr/>
      <dgm:t>
        <a:bodyPr/>
        <a:lstStyle/>
        <a:p>
          <a:r>
            <a:rPr lang="en-US"/>
            <a:t>A compiler framework that is able to decompile and compile Java code with the capability of analysing and instrumenting Java code.</a:t>
          </a:r>
        </a:p>
      </dgm:t>
    </dgm:pt>
    <dgm:pt modelId="{2FFBD095-A1F9-46D2-9BFC-B8FA52AA9391}" type="parTrans" cxnId="{35AB80A7-ABFD-40D7-93A9-247CE0608CD2}">
      <dgm:prSet/>
      <dgm:spPr/>
      <dgm:t>
        <a:bodyPr/>
        <a:lstStyle/>
        <a:p>
          <a:endParaRPr lang="en-US"/>
        </a:p>
      </dgm:t>
    </dgm:pt>
    <dgm:pt modelId="{BC9D5868-102B-4572-8CEC-EDDB1EEA4958}" type="sibTrans" cxnId="{35AB80A7-ABFD-40D7-93A9-247CE0608CD2}">
      <dgm:prSet/>
      <dgm:spPr/>
      <dgm:t>
        <a:bodyPr/>
        <a:lstStyle/>
        <a:p>
          <a:endParaRPr lang="en-US"/>
        </a:p>
      </dgm:t>
    </dgm:pt>
    <dgm:pt modelId="{264F4159-6AF2-4E8D-933E-DB92A25985C4}">
      <dgm:prSet/>
      <dgm:spPr/>
      <dgm:t>
        <a:bodyPr/>
        <a:lstStyle/>
        <a:p>
          <a:pPr>
            <a:defRPr b="1"/>
          </a:pPr>
          <a:r>
            <a:rPr lang="en-US"/>
            <a:t>Instrumentation </a:t>
          </a:r>
        </a:p>
      </dgm:t>
    </dgm:pt>
    <dgm:pt modelId="{453A7A4E-8222-4214-92D7-A8B8DBB07CB2}" type="parTrans" cxnId="{2E98805A-5071-4A96-9B79-A73250A73132}">
      <dgm:prSet/>
      <dgm:spPr/>
      <dgm:t>
        <a:bodyPr/>
        <a:lstStyle/>
        <a:p>
          <a:endParaRPr lang="en-US"/>
        </a:p>
      </dgm:t>
    </dgm:pt>
    <dgm:pt modelId="{BF392836-3ACE-4040-BA5D-22163B1834D6}" type="sibTrans" cxnId="{2E98805A-5071-4A96-9B79-A73250A73132}">
      <dgm:prSet/>
      <dgm:spPr/>
      <dgm:t>
        <a:bodyPr/>
        <a:lstStyle/>
        <a:p>
          <a:endParaRPr lang="en-US"/>
        </a:p>
      </dgm:t>
    </dgm:pt>
    <dgm:pt modelId="{635196C9-3C1F-47AB-A260-2E83C6A21CB3}">
      <dgm:prSet/>
      <dgm:spPr/>
      <dgm:t>
        <a:bodyPr/>
        <a:lstStyle/>
        <a:p>
          <a:r>
            <a:rPr lang="en-US"/>
            <a:t>Refers to the modification and analysis of a programming language through the use of compiler technology.</a:t>
          </a:r>
        </a:p>
      </dgm:t>
    </dgm:pt>
    <dgm:pt modelId="{3A2D2F76-6271-494F-B569-33B0BFA918E8}" type="parTrans" cxnId="{B91ACC86-CB01-4EDA-8C01-8ECE86827658}">
      <dgm:prSet/>
      <dgm:spPr/>
      <dgm:t>
        <a:bodyPr/>
        <a:lstStyle/>
        <a:p>
          <a:endParaRPr lang="en-US"/>
        </a:p>
      </dgm:t>
    </dgm:pt>
    <dgm:pt modelId="{367C6000-60CB-4709-88F4-98E203862C8B}" type="sibTrans" cxnId="{B91ACC86-CB01-4EDA-8C01-8ECE86827658}">
      <dgm:prSet/>
      <dgm:spPr/>
      <dgm:t>
        <a:bodyPr/>
        <a:lstStyle/>
        <a:p>
          <a:endParaRPr lang="en-US"/>
        </a:p>
      </dgm:t>
    </dgm:pt>
    <dgm:pt modelId="{C027F8D5-34E2-45B8-A4E6-8ADB8D36793E}" type="pres">
      <dgm:prSet presAssocID="{6D117499-AABD-4818-B9FB-C3F3BB09D75A}" presName="root" presStyleCnt="0">
        <dgm:presLayoutVars>
          <dgm:dir/>
          <dgm:resizeHandles val="exact"/>
        </dgm:presLayoutVars>
      </dgm:prSet>
      <dgm:spPr/>
    </dgm:pt>
    <dgm:pt modelId="{8F838294-DAEA-4F9D-88B6-69F5096CE48C}" type="pres">
      <dgm:prSet presAssocID="{6601034C-C32D-4483-98F1-23BF367E3547}" presName="compNode" presStyleCnt="0"/>
      <dgm:spPr/>
    </dgm:pt>
    <dgm:pt modelId="{52B1EABF-23FE-4BE1-A431-8E663A4CF91C}" type="pres">
      <dgm:prSet presAssocID="{6601034C-C32D-4483-98F1-23BF367E3547}"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Needle"/>
        </a:ext>
      </dgm:extLst>
    </dgm:pt>
    <dgm:pt modelId="{74DEB5E4-E64D-4D9E-AC4C-487544EEDAB1}" type="pres">
      <dgm:prSet presAssocID="{6601034C-C32D-4483-98F1-23BF367E3547}" presName="iconSpace" presStyleCnt="0"/>
      <dgm:spPr/>
    </dgm:pt>
    <dgm:pt modelId="{0E691079-3076-4ED5-A96C-4211AD02A71D}" type="pres">
      <dgm:prSet presAssocID="{6601034C-C32D-4483-98F1-23BF367E3547}" presName="parTx" presStyleLbl="revTx" presStyleIdx="0" presStyleCnt="6">
        <dgm:presLayoutVars>
          <dgm:chMax val="0"/>
          <dgm:chPref val="0"/>
        </dgm:presLayoutVars>
      </dgm:prSet>
      <dgm:spPr/>
    </dgm:pt>
    <dgm:pt modelId="{868136E5-A863-472C-BB8E-9A94CEE2BCDB}" type="pres">
      <dgm:prSet presAssocID="{6601034C-C32D-4483-98F1-23BF367E3547}" presName="txSpace" presStyleCnt="0"/>
      <dgm:spPr/>
    </dgm:pt>
    <dgm:pt modelId="{7C0C77BE-6889-4CE3-913E-8D84D8E9C7DB}" type="pres">
      <dgm:prSet presAssocID="{6601034C-C32D-4483-98F1-23BF367E3547}" presName="desTx" presStyleLbl="revTx" presStyleIdx="1" presStyleCnt="6">
        <dgm:presLayoutVars/>
      </dgm:prSet>
      <dgm:spPr/>
    </dgm:pt>
    <dgm:pt modelId="{1E15DEBA-CEF6-4E0A-B7AD-7050F191A718}" type="pres">
      <dgm:prSet presAssocID="{05564228-1819-4609-AE41-C7D0110FB102}" presName="sibTrans" presStyleCnt="0"/>
      <dgm:spPr/>
    </dgm:pt>
    <dgm:pt modelId="{08622A9A-8BF7-4007-9798-7FD87EAAB05A}" type="pres">
      <dgm:prSet presAssocID="{97DBE40E-E540-4DAD-947D-075C024085A7}" presName="compNode" presStyleCnt="0"/>
      <dgm:spPr/>
    </dgm:pt>
    <dgm:pt modelId="{53BDC5C4-773B-4895-B9D5-95B6B3674E86}" type="pres">
      <dgm:prSet presAssocID="{97DBE40E-E540-4DAD-947D-075C024085A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Web Design"/>
        </a:ext>
      </dgm:extLst>
    </dgm:pt>
    <dgm:pt modelId="{6FE8AFF6-7F31-4C84-8D03-121ED601D69E}" type="pres">
      <dgm:prSet presAssocID="{97DBE40E-E540-4DAD-947D-075C024085A7}" presName="iconSpace" presStyleCnt="0"/>
      <dgm:spPr/>
    </dgm:pt>
    <dgm:pt modelId="{E0107072-747C-4BC9-8F9C-D1836214A2BD}" type="pres">
      <dgm:prSet presAssocID="{97DBE40E-E540-4DAD-947D-075C024085A7}" presName="parTx" presStyleLbl="revTx" presStyleIdx="2" presStyleCnt="6">
        <dgm:presLayoutVars>
          <dgm:chMax val="0"/>
          <dgm:chPref val="0"/>
        </dgm:presLayoutVars>
      </dgm:prSet>
      <dgm:spPr/>
    </dgm:pt>
    <dgm:pt modelId="{339D6D01-0608-479C-A94E-C550A622C578}" type="pres">
      <dgm:prSet presAssocID="{97DBE40E-E540-4DAD-947D-075C024085A7}" presName="txSpace" presStyleCnt="0"/>
      <dgm:spPr/>
    </dgm:pt>
    <dgm:pt modelId="{62810E30-A4CE-4E03-8725-2DCF4A00F812}" type="pres">
      <dgm:prSet presAssocID="{97DBE40E-E540-4DAD-947D-075C024085A7}" presName="desTx" presStyleLbl="revTx" presStyleIdx="3" presStyleCnt="6">
        <dgm:presLayoutVars/>
      </dgm:prSet>
      <dgm:spPr/>
    </dgm:pt>
    <dgm:pt modelId="{CA8D2283-DF22-4041-8673-B16E1CB8BD8F}" type="pres">
      <dgm:prSet presAssocID="{C86E9C8B-8A6B-4FCB-AA5E-D634FB54C8F6}" presName="sibTrans" presStyleCnt="0"/>
      <dgm:spPr/>
    </dgm:pt>
    <dgm:pt modelId="{D303D2F5-789E-47D3-9CFF-2FA7C034A709}" type="pres">
      <dgm:prSet presAssocID="{264F4159-6AF2-4E8D-933E-DB92A25985C4}" presName="compNode" presStyleCnt="0"/>
      <dgm:spPr/>
    </dgm:pt>
    <dgm:pt modelId="{2D200209-AF5D-4961-B5A3-95B643F0AE9F}" type="pres">
      <dgm:prSet presAssocID="{264F4159-6AF2-4E8D-933E-DB92A25985C4}"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rogrammer"/>
        </a:ext>
      </dgm:extLst>
    </dgm:pt>
    <dgm:pt modelId="{D483C3A8-9DFE-499F-AEF0-06062DDD05EB}" type="pres">
      <dgm:prSet presAssocID="{264F4159-6AF2-4E8D-933E-DB92A25985C4}" presName="iconSpace" presStyleCnt="0"/>
      <dgm:spPr/>
    </dgm:pt>
    <dgm:pt modelId="{A7507604-969B-40B5-8CDE-8FB18E1A6804}" type="pres">
      <dgm:prSet presAssocID="{264F4159-6AF2-4E8D-933E-DB92A25985C4}" presName="parTx" presStyleLbl="revTx" presStyleIdx="4" presStyleCnt="6">
        <dgm:presLayoutVars>
          <dgm:chMax val="0"/>
          <dgm:chPref val="0"/>
        </dgm:presLayoutVars>
      </dgm:prSet>
      <dgm:spPr/>
    </dgm:pt>
    <dgm:pt modelId="{540FFDB6-B177-4EF9-BED1-AD7DE06B43B3}" type="pres">
      <dgm:prSet presAssocID="{264F4159-6AF2-4E8D-933E-DB92A25985C4}" presName="txSpace" presStyleCnt="0"/>
      <dgm:spPr/>
    </dgm:pt>
    <dgm:pt modelId="{C3D4C476-B426-4999-82C9-775DADC112C3}" type="pres">
      <dgm:prSet presAssocID="{264F4159-6AF2-4E8D-933E-DB92A25985C4}" presName="desTx" presStyleLbl="revTx" presStyleIdx="5" presStyleCnt="6">
        <dgm:presLayoutVars/>
      </dgm:prSet>
      <dgm:spPr/>
    </dgm:pt>
  </dgm:ptLst>
  <dgm:cxnLst>
    <dgm:cxn modelId="{270CE74E-41D7-4956-ABB0-FC33C5F86F3B}" type="presOf" srcId="{6D117499-AABD-4818-B9FB-C3F3BB09D75A}" destId="{C027F8D5-34E2-45B8-A4E6-8ADB8D36793E}" srcOrd="0" destOrd="0" presId="urn:microsoft.com/office/officeart/2018/5/layout/CenteredIconLabelDescriptionList"/>
    <dgm:cxn modelId="{91131A52-5BB1-4C75-B8D2-5F92025E1CA9}" type="presOf" srcId="{97DBE40E-E540-4DAD-947D-075C024085A7}" destId="{E0107072-747C-4BC9-8F9C-D1836214A2BD}" srcOrd="0" destOrd="0" presId="urn:microsoft.com/office/officeart/2018/5/layout/CenteredIconLabelDescriptionList"/>
    <dgm:cxn modelId="{2FFD1D76-FF91-4552-BCFF-3061A0188090}" srcId="{6D117499-AABD-4818-B9FB-C3F3BB09D75A}" destId="{6601034C-C32D-4483-98F1-23BF367E3547}" srcOrd="0" destOrd="0" parTransId="{107D08EA-C5D1-4117-85EE-03747BE627AE}" sibTransId="{05564228-1819-4609-AE41-C7D0110FB102}"/>
    <dgm:cxn modelId="{2E98805A-5071-4A96-9B79-A73250A73132}" srcId="{6D117499-AABD-4818-B9FB-C3F3BB09D75A}" destId="{264F4159-6AF2-4E8D-933E-DB92A25985C4}" srcOrd="2" destOrd="0" parTransId="{453A7A4E-8222-4214-92D7-A8B8DBB07CB2}" sibTransId="{BF392836-3ACE-4040-BA5D-22163B1834D6}"/>
    <dgm:cxn modelId="{290C5685-3C24-4117-B44F-662A66B9E25E}" type="presOf" srcId="{264F4159-6AF2-4E8D-933E-DB92A25985C4}" destId="{A7507604-969B-40B5-8CDE-8FB18E1A6804}" srcOrd="0" destOrd="0" presId="urn:microsoft.com/office/officeart/2018/5/layout/CenteredIconLabelDescriptionList"/>
    <dgm:cxn modelId="{B91ACC86-CB01-4EDA-8C01-8ECE86827658}" srcId="{264F4159-6AF2-4E8D-933E-DB92A25985C4}" destId="{635196C9-3C1F-47AB-A260-2E83C6A21CB3}" srcOrd="0" destOrd="0" parTransId="{3A2D2F76-6271-494F-B569-33B0BFA918E8}" sibTransId="{367C6000-60CB-4709-88F4-98E203862C8B}"/>
    <dgm:cxn modelId="{F7643291-3EA3-4606-B9CF-2C7383FA9137}" type="presOf" srcId="{6601034C-C32D-4483-98F1-23BF367E3547}" destId="{0E691079-3076-4ED5-A96C-4211AD02A71D}" srcOrd="0" destOrd="0" presId="urn:microsoft.com/office/officeart/2018/5/layout/CenteredIconLabelDescriptionList"/>
    <dgm:cxn modelId="{35AB80A7-ABFD-40D7-93A9-247CE0608CD2}" srcId="{97DBE40E-E540-4DAD-947D-075C024085A7}" destId="{38A03136-B6F9-4169-B930-28BEB651B88E}" srcOrd="0" destOrd="0" parTransId="{2FFBD095-A1F9-46D2-9BFC-B8FA52AA9391}" sibTransId="{BC9D5868-102B-4572-8CEC-EDDB1EEA4958}"/>
    <dgm:cxn modelId="{B1D81FB0-113B-4824-B48E-8974061C7D0D}" srcId="{6D117499-AABD-4818-B9FB-C3F3BB09D75A}" destId="{97DBE40E-E540-4DAD-947D-075C024085A7}" srcOrd="1" destOrd="0" parTransId="{ACE18B74-D1A5-45DF-A4C3-7692B2F9A2C0}" sibTransId="{C86E9C8B-8A6B-4FCB-AA5E-D634FB54C8F6}"/>
    <dgm:cxn modelId="{512232C1-490D-4C7D-949F-31DAFFB679FC}" type="presOf" srcId="{650DF3D9-50C2-447B-BC9A-BC5DD3D69F96}" destId="{7C0C77BE-6889-4CE3-913E-8D84D8E9C7DB}" srcOrd="0" destOrd="0" presId="urn:microsoft.com/office/officeart/2018/5/layout/CenteredIconLabelDescriptionList"/>
    <dgm:cxn modelId="{A61ACEC8-D3F4-4000-9571-C94CB3ACF65F}" srcId="{6601034C-C32D-4483-98F1-23BF367E3547}" destId="{650DF3D9-50C2-447B-BC9A-BC5DD3D69F96}" srcOrd="0" destOrd="0" parTransId="{AE7C1565-2165-4E56-8EFD-33FB7E43CD65}" sibTransId="{5D9A1AEE-789F-4271-87E8-109FBF7C19B7}"/>
    <dgm:cxn modelId="{C94ACBD7-548D-42FA-B9AB-F6BD9D3C0E3F}" type="presOf" srcId="{38A03136-B6F9-4169-B930-28BEB651B88E}" destId="{62810E30-A4CE-4E03-8725-2DCF4A00F812}" srcOrd="0" destOrd="0" presId="urn:microsoft.com/office/officeart/2018/5/layout/CenteredIconLabelDescriptionList"/>
    <dgm:cxn modelId="{1D5EE9F1-71CA-4446-BE39-65F93E66ABAB}" type="presOf" srcId="{635196C9-3C1F-47AB-A260-2E83C6A21CB3}" destId="{C3D4C476-B426-4999-82C9-775DADC112C3}" srcOrd="0" destOrd="0" presId="urn:microsoft.com/office/officeart/2018/5/layout/CenteredIconLabelDescriptionList"/>
    <dgm:cxn modelId="{E89E520D-2353-4A6D-A159-99EBFF9270C2}" type="presParOf" srcId="{C027F8D5-34E2-45B8-A4E6-8ADB8D36793E}" destId="{8F838294-DAEA-4F9D-88B6-69F5096CE48C}" srcOrd="0" destOrd="0" presId="urn:microsoft.com/office/officeart/2018/5/layout/CenteredIconLabelDescriptionList"/>
    <dgm:cxn modelId="{A8302D4A-818C-4876-BA80-E06E7C963D35}" type="presParOf" srcId="{8F838294-DAEA-4F9D-88B6-69F5096CE48C}" destId="{52B1EABF-23FE-4BE1-A431-8E663A4CF91C}" srcOrd="0" destOrd="0" presId="urn:microsoft.com/office/officeart/2018/5/layout/CenteredIconLabelDescriptionList"/>
    <dgm:cxn modelId="{3645ABA5-3DC6-42D6-B94F-7CACA74C60AE}" type="presParOf" srcId="{8F838294-DAEA-4F9D-88B6-69F5096CE48C}" destId="{74DEB5E4-E64D-4D9E-AC4C-487544EEDAB1}" srcOrd="1" destOrd="0" presId="urn:microsoft.com/office/officeart/2018/5/layout/CenteredIconLabelDescriptionList"/>
    <dgm:cxn modelId="{D216D3A8-E696-41E9-848B-88A1631F10BD}" type="presParOf" srcId="{8F838294-DAEA-4F9D-88B6-69F5096CE48C}" destId="{0E691079-3076-4ED5-A96C-4211AD02A71D}" srcOrd="2" destOrd="0" presId="urn:microsoft.com/office/officeart/2018/5/layout/CenteredIconLabelDescriptionList"/>
    <dgm:cxn modelId="{8E57B159-AC0C-41F2-9D2A-21EA9EA4DA9C}" type="presParOf" srcId="{8F838294-DAEA-4F9D-88B6-69F5096CE48C}" destId="{868136E5-A863-472C-BB8E-9A94CEE2BCDB}" srcOrd="3" destOrd="0" presId="urn:microsoft.com/office/officeart/2018/5/layout/CenteredIconLabelDescriptionList"/>
    <dgm:cxn modelId="{6C0A005E-F59B-4E91-91DF-E9F42848D16B}" type="presParOf" srcId="{8F838294-DAEA-4F9D-88B6-69F5096CE48C}" destId="{7C0C77BE-6889-4CE3-913E-8D84D8E9C7DB}" srcOrd="4" destOrd="0" presId="urn:microsoft.com/office/officeart/2018/5/layout/CenteredIconLabelDescriptionList"/>
    <dgm:cxn modelId="{0692EA86-0D5E-480B-808D-885304264E6C}" type="presParOf" srcId="{C027F8D5-34E2-45B8-A4E6-8ADB8D36793E}" destId="{1E15DEBA-CEF6-4E0A-B7AD-7050F191A718}" srcOrd="1" destOrd="0" presId="urn:microsoft.com/office/officeart/2018/5/layout/CenteredIconLabelDescriptionList"/>
    <dgm:cxn modelId="{55B15D6D-2AEE-4267-AF38-7CD3428E767D}" type="presParOf" srcId="{C027F8D5-34E2-45B8-A4E6-8ADB8D36793E}" destId="{08622A9A-8BF7-4007-9798-7FD87EAAB05A}" srcOrd="2" destOrd="0" presId="urn:microsoft.com/office/officeart/2018/5/layout/CenteredIconLabelDescriptionList"/>
    <dgm:cxn modelId="{286A6E84-C7DA-4986-823C-13BBB6493FCB}" type="presParOf" srcId="{08622A9A-8BF7-4007-9798-7FD87EAAB05A}" destId="{53BDC5C4-773B-4895-B9D5-95B6B3674E86}" srcOrd="0" destOrd="0" presId="urn:microsoft.com/office/officeart/2018/5/layout/CenteredIconLabelDescriptionList"/>
    <dgm:cxn modelId="{BCC277A4-BDDD-44CD-92D5-8DAD558B0533}" type="presParOf" srcId="{08622A9A-8BF7-4007-9798-7FD87EAAB05A}" destId="{6FE8AFF6-7F31-4C84-8D03-121ED601D69E}" srcOrd="1" destOrd="0" presId="urn:microsoft.com/office/officeart/2018/5/layout/CenteredIconLabelDescriptionList"/>
    <dgm:cxn modelId="{460F970A-699D-4DD5-8EAE-D80F1C541C52}" type="presParOf" srcId="{08622A9A-8BF7-4007-9798-7FD87EAAB05A}" destId="{E0107072-747C-4BC9-8F9C-D1836214A2BD}" srcOrd="2" destOrd="0" presId="urn:microsoft.com/office/officeart/2018/5/layout/CenteredIconLabelDescriptionList"/>
    <dgm:cxn modelId="{8E779864-F130-44A0-9CE4-CA91F06690D8}" type="presParOf" srcId="{08622A9A-8BF7-4007-9798-7FD87EAAB05A}" destId="{339D6D01-0608-479C-A94E-C550A622C578}" srcOrd="3" destOrd="0" presId="urn:microsoft.com/office/officeart/2018/5/layout/CenteredIconLabelDescriptionList"/>
    <dgm:cxn modelId="{CFA0F558-9149-4DC4-8246-D2C1559C8D64}" type="presParOf" srcId="{08622A9A-8BF7-4007-9798-7FD87EAAB05A}" destId="{62810E30-A4CE-4E03-8725-2DCF4A00F812}" srcOrd="4" destOrd="0" presId="urn:microsoft.com/office/officeart/2018/5/layout/CenteredIconLabelDescriptionList"/>
    <dgm:cxn modelId="{1179987B-8700-4275-8BC7-55A0953D808A}" type="presParOf" srcId="{C027F8D5-34E2-45B8-A4E6-8ADB8D36793E}" destId="{CA8D2283-DF22-4041-8673-B16E1CB8BD8F}" srcOrd="3" destOrd="0" presId="urn:microsoft.com/office/officeart/2018/5/layout/CenteredIconLabelDescriptionList"/>
    <dgm:cxn modelId="{E0E942A7-E357-463C-A53E-C8265EEC766A}" type="presParOf" srcId="{C027F8D5-34E2-45B8-A4E6-8ADB8D36793E}" destId="{D303D2F5-789E-47D3-9CFF-2FA7C034A709}" srcOrd="4" destOrd="0" presId="urn:microsoft.com/office/officeart/2018/5/layout/CenteredIconLabelDescriptionList"/>
    <dgm:cxn modelId="{8DBCC6EF-FF9C-409F-ACA2-16FC410C6C82}" type="presParOf" srcId="{D303D2F5-789E-47D3-9CFF-2FA7C034A709}" destId="{2D200209-AF5D-4961-B5A3-95B643F0AE9F}" srcOrd="0" destOrd="0" presId="urn:microsoft.com/office/officeart/2018/5/layout/CenteredIconLabelDescriptionList"/>
    <dgm:cxn modelId="{DBA835D6-6DFF-487D-BCF2-2D4AE34389B4}" type="presParOf" srcId="{D303D2F5-789E-47D3-9CFF-2FA7C034A709}" destId="{D483C3A8-9DFE-499F-AEF0-06062DDD05EB}" srcOrd="1" destOrd="0" presId="urn:microsoft.com/office/officeart/2018/5/layout/CenteredIconLabelDescriptionList"/>
    <dgm:cxn modelId="{1C339A47-2184-4CE7-9733-B9FC1759318B}" type="presParOf" srcId="{D303D2F5-789E-47D3-9CFF-2FA7C034A709}" destId="{A7507604-969B-40B5-8CDE-8FB18E1A6804}" srcOrd="2" destOrd="0" presId="urn:microsoft.com/office/officeart/2018/5/layout/CenteredIconLabelDescriptionList"/>
    <dgm:cxn modelId="{37CBB3DD-E136-447E-8561-D593C7BA7D50}" type="presParOf" srcId="{D303D2F5-789E-47D3-9CFF-2FA7C034A709}" destId="{540FFDB6-B177-4EF9-BED1-AD7DE06B43B3}" srcOrd="3" destOrd="0" presId="urn:microsoft.com/office/officeart/2018/5/layout/CenteredIconLabelDescriptionList"/>
    <dgm:cxn modelId="{6E8AD172-DD7E-4A02-8C1C-8A6699C92056}" type="presParOf" srcId="{D303D2F5-789E-47D3-9CFF-2FA7C034A709}" destId="{C3D4C476-B426-4999-82C9-775DADC112C3}"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68BAFAF-F49F-4F5B-8BF9-1CDCE81C142C}" type="doc">
      <dgm:prSet loTypeId="urn:microsoft.com/office/officeart/2018/5/layout/Centered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52C9951-F958-49C3-8471-D2F6605D4324}">
      <dgm:prSet/>
      <dgm:spPr/>
      <dgm:t>
        <a:bodyPr/>
        <a:lstStyle/>
        <a:p>
          <a:pPr>
            <a:defRPr b="1"/>
          </a:pPr>
          <a:r>
            <a:rPr lang="en-US"/>
            <a:t>Jimple </a:t>
          </a:r>
        </a:p>
      </dgm:t>
    </dgm:pt>
    <dgm:pt modelId="{B5CDEBCA-5DBF-4AFC-B663-CF95675CDDBE}" type="parTrans" cxnId="{1F7DA3C2-6954-4979-8B50-A484459E017F}">
      <dgm:prSet/>
      <dgm:spPr/>
      <dgm:t>
        <a:bodyPr/>
        <a:lstStyle/>
        <a:p>
          <a:endParaRPr lang="en-US"/>
        </a:p>
      </dgm:t>
    </dgm:pt>
    <dgm:pt modelId="{816E0719-15A3-4695-9AC5-CC08BA6B5E30}" type="sibTrans" cxnId="{1F7DA3C2-6954-4979-8B50-A484459E017F}">
      <dgm:prSet/>
      <dgm:spPr/>
      <dgm:t>
        <a:bodyPr/>
        <a:lstStyle/>
        <a:p>
          <a:endParaRPr lang="en-US"/>
        </a:p>
      </dgm:t>
    </dgm:pt>
    <dgm:pt modelId="{F54A4924-FF68-41F0-8C60-C8F025595AD7}">
      <dgm:prSet/>
      <dgm:spPr/>
      <dgm:t>
        <a:bodyPr/>
        <a:lstStyle/>
        <a:p>
          <a:r>
            <a:rPr lang="en-US"/>
            <a:t>An intermediate representation of Java code that Soot generates as output.</a:t>
          </a:r>
        </a:p>
      </dgm:t>
    </dgm:pt>
    <dgm:pt modelId="{DE1374B3-CC15-4F38-856B-B367D1B35835}" type="parTrans" cxnId="{B8FA0697-C5A1-4D7C-926A-2776FCDA6A92}">
      <dgm:prSet/>
      <dgm:spPr/>
      <dgm:t>
        <a:bodyPr/>
        <a:lstStyle/>
        <a:p>
          <a:endParaRPr lang="en-US"/>
        </a:p>
      </dgm:t>
    </dgm:pt>
    <dgm:pt modelId="{39B2A0DC-8C09-408B-9602-D6C38E0B6676}" type="sibTrans" cxnId="{B8FA0697-C5A1-4D7C-926A-2776FCDA6A92}">
      <dgm:prSet/>
      <dgm:spPr/>
      <dgm:t>
        <a:bodyPr/>
        <a:lstStyle/>
        <a:p>
          <a:endParaRPr lang="en-US"/>
        </a:p>
      </dgm:t>
    </dgm:pt>
    <dgm:pt modelId="{2D7795AB-5669-4763-9974-E4C824113C3B}">
      <dgm:prSet/>
      <dgm:spPr/>
      <dgm:t>
        <a:bodyPr/>
        <a:lstStyle/>
        <a:p>
          <a:pPr>
            <a:defRPr b="1"/>
          </a:pPr>
          <a:r>
            <a:rPr lang="en-US"/>
            <a:t>APKTool </a:t>
          </a:r>
        </a:p>
      </dgm:t>
    </dgm:pt>
    <dgm:pt modelId="{F4AE908E-6137-4B19-8E54-9E4C2E2ABE64}" type="parTrans" cxnId="{A12876C5-1F23-4F0E-ACE9-07E956055835}">
      <dgm:prSet/>
      <dgm:spPr/>
      <dgm:t>
        <a:bodyPr/>
        <a:lstStyle/>
        <a:p>
          <a:endParaRPr lang="en-US"/>
        </a:p>
      </dgm:t>
    </dgm:pt>
    <dgm:pt modelId="{5A6A0628-FACD-4F5F-A4E8-3F94F20562B7}" type="sibTrans" cxnId="{A12876C5-1F23-4F0E-ACE9-07E956055835}">
      <dgm:prSet/>
      <dgm:spPr/>
      <dgm:t>
        <a:bodyPr/>
        <a:lstStyle/>
        <a:p>
          <a:endParaRPr lang="en-US"/>
        </a:p>
      </dgm:t>
    </dgm:pt>
    <dgm:pt modelId="{E7E557F5-BE1B-4458-8BA7-D8DFF1291FA3}">
      <dgm:prSet/>
      <dgm:spPr/>
      <dgm:t>
        <a:bodyPr/>
        <a:lstStyle/>
        <a:p>
          <a:r>
            <a:rPr lang="en-US"/>
            <a:t>A compiler framework that is able to simply  decompile and compile Java code.</a:t>
          </a:r>
        </a:p>
      </dgm:t>
    </dgm:pt>
    <dgm:pt modelId="{F47B299D-F7F5-4938-93E3-CFC4F7B07933}" type="parTrans" cxnId="{B445A9F9-C767-413C-B092-31D9F85F9E65}">
      <dgm:prSet/>
      <dgm:spPr/>
      <dgm:t>
        <a:bodyPr/>
        <a:lstStyle/>
        <a:p>
          <a:endParaRPr lang="en-US"/>
        </a:p>
      </dgm:t>
    </dgm:pt>
    <dgm:pt modelId="{B13C4D63-5C2F-4900-9CEB-A4782481C949}" type="sibTrans" cxnId="{B445A9F9-C767-413C-B092-31D9F85F9E65}">
      <dgm:prSet/>
      <dgm:spPr/>
      <dgm:t>
        <a:bodyPr/>
        <a:lstStyle/>
        <a:p>
          <a:endParaRPr lang="en-US"/>
        </a:p>
      </dgm:t>
    </dgm:pt>
    <dgm:pt modelId="{5C8DE19F-6FEF-41A9-9688-20ABA2AF9097}">
      <dgm:prSet/>
      <dgm:spPr/>
      <dgm:t>
        <a:bodyPr/>
        <a:lstStyle/>
        <a:p>
          <a:pPr>
            <a:defRPr b="1"/>
          </a:pPr>
          <a:r>
            <a:rPr lang="en-US"/>
            <a:t>Smali</a:t>
          </a:r>
        </a:p>
      </dgm:t>
    </dgm:pt>
    <dgm:pt modelId="{D0664B6A-55A5-41F9-91B8-18F0FB3A8800}" type="parTrans" cxnId="{8269973B-4BB7-480B-B6A1-1C9ECD296A20}">
      <dgm:prSet/>
      <dgm:spPr/>
      <dgm:t>
        <a:bodyPr/>
        <a:lstStyle/>
        <a:p>
          <a:endParaRPr lang="en-US"/>
        </a:p>
      </dgm:t>
    </dgm:pt>
    <dgm:pt modelId="{42B59FA7-4BEB-480A-B0E5-DB9F698A194E}" type="sibTrans" cxnId="{8269973B-4BB7-480B-B6A1-1C9ECD296A20}">
      <dgm:prSet/>
      <dgm:spPr/>
      <dgm:t>
        <a:bodyPr/>
        <a:lstStyle/>
        <a:p>
          <a:endParaRPr lang="en-US"/>
        </a:p>
      </dgm:t>
    </dgm:pt>
    <dgm:pt modelId="{6CAD22D2-A0B5-4F94-AA34-FA6DD4499339}">
      <dgm:prSet/>
      <dgm:spPr/>
      <dgm:t>
        <a:bodyPr/>
        <a:lstStyle/>
        <a:p>
          <a:r>
            <a:rPr lang="en-US"/>
            <a:t>An intermediate representation of Java code that APKTool generates as output.</a:t>
          </a:r>
        </a:p>
      </dgm:t>
    </dgm:pt>
    <dgm:pt modelId="{38CCAD3F-52C6-477D-874B-FC03F58D4E33}" type="parTrans" cxnId="{13709615-0A3F-423F-854F-39249EF77808}">
      <dgm:prSet/>
      <dgm:spPr/>
      <dgm:t>
        <a:bodyPr/>
        <a:lstStyle/>
        <a:p>
          <a:endParaRPr lang="en-US"/>
        </a:p>
      </dgm:t>
    </dgm:pt>
    <dgm:pt modelId="{3B4E32EA-AC2A-4BB5-81D3-0C88D3189E98}" type="sibTrans" cxnId="{13709615-0A3F-423F-854F-39249EF77808}">
      <dgm:prSet/>
      <dgm:spPr/>
      <dgm:t>
        <a:bodyPr/>
        <a:lstStyle/>
        <a:p>
          <a:endParaRPr lang="en-US"/>
        </a:p>
      </dgm:t>
    </dgm:pt>
    <dgm:pt modelId="{9D4031EB-34AB-40F6-A4E3-98E441C0DDDC}" type="pres">
      <dgm:prSet presAssocID="{868BAFAF-F49F-4F5B-8BF9-1CDCE81C142C}" presName="root" presStyleCnt="0">
        <dgm:presLayoutVars>
          <dgm:dir/>
          <dgm:resizeHandles val="exact"/>
        </dgm:presLayoutVars>
      </dgm:prSet>
      <dgm:spPr/>
    </dgm:pt>
    <dgm:pt modelId="{7FB2DF4D-C012-410D-BDF6-06CE2538B561}" type="pres">
      <dgm:prSet presAssocID="{B52C9951-F958-49C3-8471-D2F6605D4324}" presName="compNode" presStyleCnt="0"/>
      <dgm:spPr/>
    </dgm:pt>
    <dgm:pt modelId="{E6E3EF94-3C5E-4C69-804A-CAC5158A8538}" type="pres">
      <dgm:prSet presAssocID="{B52C9951-F958-49C3-8471-D2F6605D4324}"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ushi"/>
        </a:ext>
      </dgm:extLst>
    </dgm:pt>
    <dgm:pt modelId="{3172975C-F484-4D62-A958-C24E30F7491E}" type="pres">
      <dgm:prSet presAssocID="{B52C9951-F958-49C3-8471-D2F6605D4324}" presName="iconSpace" presStyleCnt="0"/>
      <dgm:spPr/>
    </dgm:pt>
    <dgm:pt modelId="{A1EB9EE3-9429-40BA-9D03-63C27799F12B}" type="pres">
      <dgm:prSet presAssocID="{B52C9951-F958-49C3-8471-D2F6605D4324}" presName="parTx" presStyleLbl="revTx" presStyleIdx="0" presStyleCnt="6">
        <dgm:presLayoutVars>
          <dgm:chMax val="0"/>
          <dgm:chPref val="0"/>
        </dgm:presLayoutVars>
      </dgm:prSet>
      <dgm:spPr/>
    </dgm:pt>
    <dgm:pt modelId="{334DC81B-A61D-4B14-ACB7-B1B613746B85}" type="pres">
      <dgm:prSet presAssocID="{B52C9951-F958-49C3-8471-D2F6605D4324}" presName="txSpace" presStyleCnt="0"/>
      <dgm:spPr/>
    </dgm:pt>
    <dgm:pt modelId="{D525CBB7-B901-452F-978E-362D13F88A29}" type="pres">
      <dgm:prSet presAssocID="{B52C9951-F958-49C3-8471-D2F6605D4324}" presName="desTx" presStyleLbl="revTx" presStyleIdx="1" presStyleCnt="6">
        <dgm:presLayoutVars/>
      </dgm:prSet>
      <dgm:spPr/>
    </dgm:pt>
    <dgm:pt modelId="{54403937-E319-49E2-810C-3246B3CE8016}" type="pres">
      <dgm:prSet presAssocID="{816E0719-15A3-4695-9AC5-CC08BA6B5E30}" presName="sibTrans" presStyleCnt="0"/>
      <dgm:spPr/>
    </dgm:pt>
    <dgm:pt modelId="{473A7E2D-CB3A-4F28-AAFA-8DF4B95EA8D3}" type="pres">
      <dgm:prSet presAssocID="{2D7795AB-5669-4763-9974-E4C824113C3B}" presName="compNode" presStyleCnt="0"/>
      <dgm:spPr/>
    </dgm:pt>
    <dgm:pt modelId="{DBDABEC6-0ADE-40E1-B67B-8DAE9944A535}" type="pres">
      <dgm:prSet presAssocID="{2D7795AB-5669-4763-9974-E4C824113C3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Web Design"/>
        </a:ext>
      </dgm:extLst>
    </dgm:pt>
    <dgm:pt modelId="{DA985667-7C25-4DCE-8148-95B1D2ECB3A8}" type="pres">
      <dgm:prSet presAssocID="{2D7795AB-5669-4763-9974-E4C824113C3B}" presName="iconSpace" presStyleCnt="0"/>
      <dgm:spPr/>
    </dgm:pt>
    <dgm:pt modelId="{A2A43AB4-EB43-42D0-B0D4-A55F7B8DC4FD}" type="pres">
      <dgm:prSet presAssocID="{2D7795AB-5669-4763-9974-E4C824113C3B}" presName="parTx" presStyleLbl="revTx" presStyleIdx="2" presStyleCnt="6">
        <dgm:presLayoutVars>
          <dgm:chMax val="0"/>
          <dgm:chPref val="0"/>
        </dgm:presLayoutVars>
      </dgm:prSet>
      <dgm:spPr/>
    </dgm:pt>
    <dgm:pt modelId="{29281305-F3BD-4570-9C9B-ADF72EAEB25F}" type="pres">
      <dgm:prSet presAssocID="{2D7795AB-5669-4763-9974-E4C824113C3B}" presName="txSpace" presStyleCnt="0"/>
      <dgm:spPr/>
    </dgm:pt>
    <dgm:pt modelId="{DC2406C2-EE67-4846-8C02-19881AD664FB}" type="pres">
      <dgm:prSet presAssocID="{2D7795AB-5669-4763-9974-E4C824113C3B}" presName="desTx" presStyleLbl="revTx" presStyleIdx="3" presStyleCnt="6">
        <dgm:presLayoutVars/>
      </dgm:prSet>
      <dgm:spPr/>
    </dgm:pt>
    <dgm:pt modelId="{65225F5B-1FA0-4122-ADA6-E43540DCD22F}" type="pres">
      <dgm:prSet presAssocID="{5A6A0628-FACD-4F5F-A4E8-3F94F20562B7}" presName="sibTrans" presStyleCnt="0"/>
      <dgm:spPr/>
    </dgm:pt>
    <dgm:pt modelId="{352CAEBF-F180-4FA6-8762-98634FFFCEC8}" type="pres">
      <dgm:prSet presAssocID="{5C8DE19F-6FEF-41A9-9688-20ABA2AF9097}" presName="compNode" presStyleCnt="0"/>
      <dgm:spPr/>
    </dgm:pt>
    <dgm:pt modelId="{2597D089-3A19-4413-8B06-29C1484E7419}" type="pres">
      <dgm:prSet presAssocID="{5C8DE19F-6FEF-41A9-9688-20ABA2AF9097}"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rogrammer"/>
        </a:ext>
      </dgm:extLst>
    </dgm:pt>
    <dgm:pt modelId="{1A90D5A2-9577-44D3-BE97-7709FD77DE18}" type="pres">
      <dgm:prSet presAssocID="{5C8DE19F-6FEF-41A9-9688-20ABA2AF9097}" presName="iconSpace" presStyleCnt="0"/>
      <dgm:spPr/>
    </dgm:pt>
    <dgm:pt modelId="{74895465-8F8C-4B8A-9ECA-FFC43117FC9B}" type="pres">
      <dgm:prSet presAssocID="{5C8DE19F-6FEF-41A9-9688-20ABA2AF9097}" presName="parTx" presStyleLbl="revTx" presStyleIdx="4" presStyleCnt="6">
        <dgm:presLayoutVars>
          <dgm:chMax val="0"/>
          <dgm:chPref val="0"/>
        </dgm:presLayoutVars>
      </dgm:prSet>
      <dgm:spPr/>
    </dgm:pt>
    <dgm:pt modelId="{0911FDE3-0522-44C6-90AE-8AFF8A470B7D}" type="pres">
      <dgm:prSet presAssocID="{5C8DE19F-6FEF-41A9-9688-20ABA2AF9097}" presName="txSpace" presStyleCnt="0"/>
      <dgm:spPr/>
    </dgm:pt>
    <dgm:pt modelId="{014A30D4-0226-493F-B828-443483A87F2F}" type="pres">
      <dgm:prSet presAssocID="{5C8DE19F-6FEF-41A9-9688-20ABA2AF9097}" presName="desTx" presStyleLbl="revTx" presStyleIdx="5" presStyleCnt="6">
        <dgm:presLayoutVars/>
      </dgm:prSet>
      <dgm:spPr/>
    </dgm:pt>
  </dgm:ptLst>
  <dgm:cxnLst>
    <dgm:cxn modelId="{13709615-0A3F-423F-854F-39249EF77808}" srcId="{5C8DE19F-6FEF-41A9-9688-20ABA2AF9097}" destId="{6CAD22D2-A0B5-4F94-AA34-FA6DD4499339}" srcOrd="0" destOrd="0" parTransId="{38CCAD3F-52C6-477D-874B-FC03F58D4E33}" sibTransId="{3B4E32EA-AC2A-4BB5-81D3-0C88D3189E98}"/>
    <dgm:cxn modelId="{8269973B-4BB7-480B-B6A1-1C9ECD296A20}" srcId="{868BAFAF-F49F-4F5B-8BF9-1CDCE81C142C}" destId="{5C8DE19F-6FEF-41A9-9688-20ABA2AF9097}" srcOrd="2" destOrd="0" parTransId="{D0664B6A-55A5-41F9-91B8-18F0FB3A8800}" sibTransId="{42B59FA7-4BEB-480A-B0E5-DB9F698A194E}"/>
    <dgm:cxn modelId="{F6652D69-596E-4162-8616-047D433EC9E5}" type="presOf" srcId="{6CAD22D2-A0B5-4F94-AA34-FA6DD4499339}" destId="{014A30D4-0226-493F-B828-443483A87F2F}" srcOrd="0" destOrd="0" presId="urn:microsoft.com/office/officeart/2018/5/layout/CenteredIconLabelDescriptionList"/>
    <dgm:cxn modelId="{8BF52072-FF66-4EB3-AF35-7FF799FF4B06}" type="presOf" srcId="{E7E557F5-BE1B-4458-8BA7-D8DFF1291FA3}" destId="{DC2406C2-EE67-4846-8C02-19881AD664FB}" srcOrd="0" destOrd="0" presId="urn:microsoft.com/office/officeart/2018/5/layout/CenteredIconLabelDescriptionList"/>
    <dgm:cxn modelId="{6921E35A-387D-4203-B2BB-2DF0B16D08A9}" type="presOf" srcId="{5C8DE19F-6FEF-41A9-9688-20ABA2AF9097}" destId="{74895465-8F8C-4B8A-9ECA-FFC43117FC9B}" srcOrd="0" destOrd="0" presId="urn:microsoft.com/office/officeart/2018/5/layout/CenteredIconLabelDescriptionList"/>
    <dgm:cxn modelId="{B8FA0697-C5A1-4D7C-926A-2776FCDA6A92}" srcId="{B52C9951-F958-49C3-8471-D2F6605D4324}" destId="{F54A4924-FF68-41F0-8C60-C8F025595AD7}" srcOrd="0" destOrd="0" parTransId="{DE1374B3-CC15-4F38-856B-B367D1B35835}" sibTransId="{39B2A0DC-8C09-408B-9602-D6C38E0B6676}"/>
    <dgm:cxn modelId="{717759A3-368D-4132-8CC4-DCEA681EC3B5}" type="presOf" srcId="{868BAFAF-F49F-4F5B-8BF9-1CDCE81C142C}" destId="{9D4031EB-34AB-40F6-A4E3-98E441C0DDDC}" srcOrd="0" destOrd="0" presId="urn:microsoft.com/office/officeart/2018/5/layout/CenteredIconLabelDescriptionList"/>
    <dgm:cxn modelId="{1F7DA3C2-6954-4979-8B50-A484459E017F}" srcId="{868BAFAF-F49F-4F5B-8BF9-1CDCE81C142C}" destId="{B52C9951-F958-49C3-8471-D2F6605D4324}" srcOrd="0" destOrd="0" parTransId="{B5CDEBCA-5DBF-4AFC-B663-CF95675CDDBE}" sibTransId="{816E0719-15A3-4695-9AC5-CC08BA6B5E30}"/>
    <dgm:cxn modelId="{A12876C5-1F23-4F0E-ACE9-07E956055835}" srcId="{868BAFAF-F49F-4F5B-8BF9-1CDCE81C142C}" destId="{2D7795AB-5669-4763-9974-E4C824113C3B}" srcOrd="1" destOrd="0" parTransId="{F4AE908E-6137-4B19-8E54-9E4C2E2ABE64}" sibTransId="{5A6A0628-FACD-4F5F-A4E8-3F94F20562B7}"/>
    <dgm:cxn modelId="{A2C92ACA-B99A-416B-8D76-D05F394E460A}" type="presOf" srcId="{2D7795AB-5669-4763-9974-E4C824113C3B}" destId="{A2A43AB4-EB43-42D0-B0D4-A55F7B8DC4FD}" srcOrd="0" destOrd="0" presId="urn:microsoft.com/office/officeart/2018/5/layout/CenteredIconLabelDescriptionList"/>
    <dgm:cxn modelId="{17AFF1CD-F0B5-43FA-B5C6-8AE47BEC859F}" type="presOf" srcId="{B52C9951-F958-49C3-8471-D2F6605D4324}" destId="{A1EB9EE3-9429-40BA-9D03-63C27799F12B}" srcOrd="0" destOrd="0" presId="urn:microsoft.com/office/officeart/2018/5/layout/CenteredIconLabelDescriptionList"/>
    <dgm:cxn modelId="{8DB727D6-E715-427F-94AA-FBFDFE0F425F}" type="presOf" srcId="{F54A4924-FF68-41F0-8C60-C8F025595AD7}" destId="{D525CBB7-B901-452F-978E-362D13F88A29}" srcOrd="0" destOrd="0" presId="urn:microsoft.com/office/officeart/2018/5/layout/CenteredIconLabelDescriptionList"/>
    <dgm:cxn modelId="{B445A9F9-C767-413C-B092-31D9F85F9E65}" srcId="{2D7795AB-5669-4763-9974-E4C824113C3B}" destId="{E7E557F5-BE1B-4458-8BA7-D8DFF1291FA3}" srcOrd="0" destOrd="0" parTransId="{F47B299D-F7F5-4938-93E3-CFC4F7B07933}" sibTransId="{B13C4D63-5C2F-4900-9CEB-A4782481C949}"/>
    <dgm:cxn modelId="{C66255E7-DF13-4368-BA89-949F6C7ECB86}" type="presParOf" srcId="{9D4031EB-34AB-40F6-A4E3-98E441C0DDDC}" destId="{7FB2DF4D-C012-410D-BDF6-06CE2538B561}" srcOrd="0" destOrd="0" presId="urn:microsoft.com/office/officeart/2018/5/layout/CenteredIconLabelDescriptionList"/>
    <dgm:cxn modelId="{ED57EBB8-B65A-4B86-AD79-AD3CC32E182B}" type="presParOf" srcId="{7FB2DF4D-C012-410D-BDF6-06CE2538B561}" destId="{E6E3EF94-3C5E-4C69-804A-CAC5158A8538}" srcOrd="0" destOrd="0" presId="urn:microsoft.com/office/officeart/2018/5/layout/CenteredIconLabelDescriptionList"/>
    <dgm:cxn modelId="{BA8EF4A7-E82C-49B7-BABF-E178E86CD2ED}" type="presParOf" srcId="{7FB2DF4D-C012-410D-BDF6-06CE2538B561}" destId="{3172975C-F484-4D62-A958-C24E30F7491E}" srcOrd="1" destOrd="0" presId="urn:microsoft.com/office/officeart/2018/5/layout/CenteredIconLabelDescriptionList"/>
    <dgm:cxn modelId="{B1FBA34E-3417-4D3A-BFD0-3425C43082B5}" type="presParOf" srcId="{7FB2DF4D-C012-410D-BDF6-06CE2538B561}" destId="{A1EB9EE3-9429-40BA-9D03-63C27799F12B}" srcOrd="2" destOrd="0" presId="urn:microsoft.com/office/officeart/2018/5/layout/CenteredIconLabelDescriptionList"/>
    <dgm:cxn modelId="{290E8EA5-A526-4A72-938F-2537BB2B092C}" type="presParOf" srcId="{7FB2DF4D-C012-410D-BDF6-06CE2538B561}" destId="{334DC81B-A61D-4B14-ACB7-B1B613746B85}" srcOrd="3" destOrd="0" presId="urn:microsoft.com/office/officeart/2018/5/layout/CenteredIconLabelDescriptionList"/>
    <dgm:cxn modelId="{7D0A7A42-62DB-4A3E-9886-2F74CB0D8D04}" type="presParOf" srcId="{7FB2DF4D-C012-410D-BDF6-06CE2538B561}" destId="{D525CBB7-B901-452F-978E-362D13F88A29}" srcOrd="4" destOrd="0" presId="urn:microsoft.com/office/officeart/2018/5/layout/CenteredIconLabelDescriptionList"/>
    <dgm:cxn modelId="{A32DA475-62BE-4517-9692-09CD27D7681C}" type="presParOf" srcId="{9D4031EB-34AB-40F6-A4E3-98E441C0DDDC}" destId="{54403937-E319-49E2-810C-3246B3CE8016}" srcOrd="1" destOrd="0" presId="urn:microsoft.com/office/officeart/2018/5/layout/CenteredIconLabelDescriptionList"/>
    <dgm:cxn modelId="{3CED414D-C771-464E-918E-9F171CFEEC12}" type="presParOf" srcId="{9D4031EB-34AB-40F6-A4E3-98E441C0DDDC}" destId="{473A7E2D-CB3A-4F28-AAFA-8DF4B95EA8D3}" srcOrd="2" destOrd="0" presId="urn:microsoft.com/office/officeart/2018/5/layout/CenteredIconLabelDescriptionList"/>
    <dgm:cxn modelId="{F07A8A79-90E6-4347-B1FE-07715C25F4C7}" type="presParOf" srcId="{473A7E2D-CB3A-4F28-AAFA-8DF4B95EA8D3}" destId="{DBDABEC6-0ADE-40E1-B67B-8DAE9944A535}" srcOrd="0" destOrd="0" presId="urn:microsoft.com/office/officeart/2018/5/layout/CenteredIconLabelDescriptionList"/>
    <dgm:cxn modelId="{30C576CC-79ED-4699-827F-B72C810019E9}" type="presParOf" srcId="{473A7E2D-CB3A-4F28-AAFA-8DF4B95EA8D3}" destId="{DA985667-7C25-4DCE-8148-95B1D2ECB3A8}" srcOrd="1" destOrd="0" presId="urn:microsoft.com/office/officeart/2018/5/layout/CenteredIconLabelDescriptionList"/>
    <dgm:cxn modelId="{F06E8686-E462-499B-A5D3-F4AF2A7EE468}" type="presParOf" srcId="{473A7E2D-CB3A-4F28-AAFA-8DF4B95EA8D3}" destId="{A2A43AB4-EB43-42D0-B0D4-A55F7B8DC4FD}" srcOrd="2" destOrd="0" presId="urn:microsoft.com/office/officeart/2018/5/layout/CenteredIconLabelDescriptionList"/>
    <dgm:cxn modelId="{278BE205-B843-4882-BA66-C670284644C1}" type="presParOf" srcId="{473A7E2D-CB3A-4F28-AAFA-8DF4B95EA8D3}" destId="{29281305-F3BD-4570-9C9B-ADF72EAEB25F}" srcOrd="3" destOrd="0" presId="urn:microsoft.com/office/officeart/2018/5/layout/CenteredIconLabelDescriptionList"/>
    <dgm:cxn modelId="{0885F8AE-B690-4DCF-A402-4BA48478CDC5}" type="presParOf" srcId="{473A7E2D-CB3A-4F28-AAFA-8DF4B95EA8D3}" destId="{DC2406C2-EE67-4846-8C02-19881AD664FB}" srcOrd="4" destOrd="0" presId="urn:microsoft.com/office/officeart/2018/5/layout/CenteredIconLabelDescriptionList"/>
    <dgm:cxn modelId="{30D0CB36-0FD3-462A-85CD-41A8B2213219}" type="presParOf" srcId="{9D4031EB-34AB-40F6-A4E3-98E441C0DDDC}" destId="{65225F5B-1FA0-4122-ADA6-E43540DCD22F}" srcOrd="3" destOrd="0" presId="urn:microsoft.com/office/officeart/2018/5/layout/CenteredIconLabelDescriptionList"/>
    <dgm:cxn modelId="{E839C279-8A22-4AB6-B47C-16FF81D58D18}" type="presParOf" srcId="{9D4031EB-34AB-40F6-A4E3-98E441C0DDDC}" destId="{352CAEBF-F180-4FA6-8762-98634FFFCEC8}" srcOrd="4" destOrd="0" presId="urn:microsoft.com/office/officeart/2018/5/layout/CenteredIconLabelDescriptionList"/>
    <dgm:cxn modelId="{E85E619F-BA01-4E2D-987E-30ADEC30457B}" type="presParOf" srcId="{352CAEBF-F180-4FA6-8762-98634FFFCEC8}" destId="{2597D089-3A19-4413-8B06-29C1484E7419}" srcOrd="0" destOrd="0" presId="urn:microsoft.com/office/officeart/2018/5/layout/CenteredIconLabelDescriptionList"/>
    <dgm:cxn modelId="{5BA652B6-3A8E-4A82-AA89-764A40B1A1F8}" type="presParOf" srcId="{352CAEBF-F180-4FA6-8762-98634FFFCEC8}" destId="{1A90D5A2-9577-44D3-BE97-7709FD77DE18}" srcOrd="1" destOrd="0" presId="urn:microsoft.com/office/officeart/2018/5/layout/CenteredIconLabelDescriptionList"/>
    <dgm:cxn modelId="{7FBAC99A-4B3C-45A7-8EFE-D706758B8450}" type="presParOf" srcId="{352CAEBF-F180-4FA6-8762-98634FFFCEC8}" destId="{74895465-8F8C-4B8A-9ECA-FFC43117FC9B}" srcOrd="2" destOrd="0" presId="urn:microsoft.com/office/officeart/2018/5/layout/CenteredIconLabelDescriptionList"/>
    <dgm:cxn modelId="{AB0E2F55-DCE0-4E3E-A033-8A789580159D}" type="presParOf" srcId="{352CAEBF-F180-4FA6-8762-98634FFFCEC8}" destId="{0911FDE3-0522-44C6-90AE-8AFF8A470B7D}" srcOrd="3" destOrd="0" presId="urn:microsoft.com/office/officeart/2018/5/layout/CenteredIconLabelDescriptionList"/>
    <dgm:cxn modelId="{1246B473-5829-4E16-9A88-A432B7A089C4}" type="presParOf" srcId="{352CAEBF-F180-4FA6-8762-98634FFFCEC8}" destId="{014A30D4-0226-493F-B828-443483A87F2F}"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A614DFA-C895-49EB-9021-A08935773721}"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800AA414-9743-420D-BD96-766CE61B3A9F}">
      <dgm:prSet/>
      <dgm:spPr/>
      <dgm:t>
        <a:bodyPr/>
        <a:lstStyle/>
        <a:p>
          <a:r>
            <a:rPr lang="en-US" dirty="0"/>
            <a:t>Introduction</a:t>
          </a:r>
        </a:p>
      </dgm:t>
    </dgm:pt>
    <dgm:pt modelId="{B8367F85-9291-4F04-AB8D-9C054BF6DF71}" type="parTrans" cxnId="{92F3866B-C04E-4E1E-8C99-1A4DF2C5CC47}">
      <dgm:prSet/>
      <dgm:spPr/>
      <dgm:t>
        <a:bodyPr/>
        <a:lstStyle/>
        <a:p>
          <a:endParaRPr lang="en-US"/>
        </a:p>
      </dgm:t>
    </dgm:pt>
    <dgm:pt modelId="{A82DD6B2-C45C-4AAA-B8BF-8997C4781FF0}" type="sibTrans" cxnId="{92F3866B-C04E-4E1E-8C99-1A4DF2C5CC47}">
      <dgm:prSet/>
      <dgm:spPr/>
      <dgm:t>
        <a:bodyPr/>
        <a:lstStyle/>
        <a:p>
          <a:endParaRPr lang="en-US"/>
        </a:p>
      </dgm:t>
    </dgm:pt>
    <dgm:pt modelId="{CC9BF528-029A-4731-8FB5-21E7528FFCFD}">
      <dgm:prSet/>
      <dgm:spPr/>
      <dgm:t>
        <a:bodyPr/>
        <a:lstStyle/>
        <a:p>
          <a:r>
            <a:rPr lang="en-US" dirty="0"/>
            <a:t>Goal of the paper</a:t>
          </a:r>
        </a:p>
      </dgm:t>
    </dgm:pt>
    <dgm:pt modelId="{C5C67277-0217-4620-9DED-D9762D410C33}" type="parTrans" cxnId="{193A3543-9C97-4065-A52E-434AB4050592}">
      <dgm:prSet/>
      <dgm:spPr/>
      <dgm:t>
        <a:bodyPr/>
        <a:lstStyle/>
        <a:p>
          <a:endParaRPr lang="en-US"/>
        </a:p>
      </dgm:t>
    </dgm:pt>
    <dgm:pt modelId="{AD47570A-A6F5-4A7C-9083-C6B97CBEF60C}" type="sibTrans" cxnId="{193A3543-9C97-4065-A52E-434AB4050592}">
      <dgm:prSet/>
      <dgm:spPr/>
      <dgm:t>
        <a:bodyPr/>
        <a:lstStyle/>
        <a:p>
          <a:endParaRPr lang="en-US"/>
        </a:p>
      </dgm:t>
    </dgm:pt>
    <dgm:pt modelId="{96B067D1-663E-4CAF-9D0F-E87F80ACF317}">
      <dgm:prSet/>
      <dgm:spPr/>
      <dgm:t>
        <a:bodyPr/>
        <a:lstStyle/>
        <a:p>
          <a:r>
            <a:rPr lang="en-US" dirty="0"/>
            <a:t>Research Questions</a:t>
          </a:r>
        </a:p>
      </dgm:t>
    </dgm:pt>
    <dgm:pt modelId="{D2BF1F9C-4FF7-4BE6-93A5-419E3A6A0F44}" type="parTrans" cxnId="{F6A13AC4-101B-4CD8-91F7-BB18C10DF567}">
      <dgm:prSet/>
      <dgm:spPr/>
      <dgm:t>
        <a:bodyPr/>
        <a:lstStyle/>
        <a:p>
          <a:endParaRPr lang="en-US"/>
        </a:p>
      </dgm:t>
    </dgm:pt>
    <dgm:pt modelId="{13009D0B-01F1-49E6-9F4C-515A4125FF16}" type="sibTrans" cxnId="{F6A13AC4-101B-4CD8-91F7-BB18C10DF567}">
      <dgm:prSet/>
      <dgm:spPr/>
      <dgm:t>
        <a:bodyPr/>
        <a:lstStyle/>
        <a:p>
          <a:endParaRPr lang="en-US"/>
        </a:p>
      </dgm:t>
    </dgm:pt>
    <dgm:pt modelId="{3A63786F-2214-46A6-9B26-21DE9B9CC12B}">
      <dgm:prSet/>
      <dgm:spPr/>
      <dgm:t>
        <a:bodyPr/>
        <a:lstStyle/>
        <a:p>
          <a:r>
            <a:rPr lang="en-US" dirty="0"/>
            <a:t>Contributions</a:t>
          </a:r>
        </a:p>
      </dgm:t>
    </dgm:pt>
    <dgm:pt modelId="{DF65C755-54C1-4316-B0D2-95A3C4EDB615}" type="parTrans" cxnId="{4BD50BCC-E5E6-41FF-AE50-AEEE81A2633A}">
      <dgm:prSet/>
      <dgm:spPr/>
      <dgm:t>
        <a:bodyPr/>
        <a:lstStyle/>
        <a:p>
          <a:endParaRPr lang="en-US"/>
        </a:p>
      </dgm:t>
    </dgm:pt>
    <dgm:pt modelId="{17582BDF-D06B-4E89-9225-73258C58F739}" type="sibTrans" cxnId="{4BD50BCC-E5E6-41FF-AE50-AEEE81A2633A}">
      <dgm:prSet/>
      <dgm:spPr/>
      <dgm:t>
        <a:bodyPr/>
        <a:lstStyle/>
        <a:p>
          <a:endParaRPr lang="en-US"/>
        </a:p>
      </dgm:t>
    </dgm:pt>
    <dgm:pt modelId="{97C08499-DB9F-4882-A891-3CBA18CE2D35}">
      <dgm:prSet/>
      <dgm:spPr/>
      <dgm:t>
        <a:bodyPr/>
        <a:lstStyle/>
        <a:p>
          <a:r>
            <a:rPr lang="en-US" dirty="0"/>
            <a:t>Introduction to Terminology</a:t>
          </a:r>
        </a:p>
      </dgm:t>
    </dgm:pt>
    <dgm:pt modelId="{D3509907-E197-4076-B719-798BD85CB567}" type="parTrans" cxnId="{C2AE2C86-D5B2-41E9-A71E-38211DBB119D}">
      <dgm:prSet/>
      <dgm:spPr/>
      <dgm:t>
        <a:bodyPr/>
        <a:lstStyle/>
        <a:p>
          <a:endParaRPr lang="en-US"/>
        </a:p>
      </dgm:t>
    </dgm:pt>
    <dgm:pt modelId="{EBF9452E-00A9-4C78-A50B-6B0A7BABAAAB}" type="sibTrans" cxnId="{C2AE2C86-D5B2-41E9-A71E-38211DBB119D}">
      <dgm:prSet/>
      <dgm:spPr/>
      <dgm:t>
        <a:bodyPr/>
        <a:lstStyle/>
        <a:p>
          <a:endParaRPr lang="en-US"/>
        </a:p>
      </dgm:t>
    </dgm:pt>
    <dgm:pt modelId="{CBA15C1C-AB81-418C-AB72-A100B3694A12}">
      <dgm:prSet/>
      <dgm:spPr/>
      <dgm:t>
        <a:bodyPr/>
        <a:lstStyle/>
        <a:p>
          <a:r>
            <a:rPr lang="en-US" dirty="0"/>
            <a:t>Blockchain</a:t>
          </a:r>
        </a:p>
      </dgm:t>
    </dgm:pt>
    <dgm:pt modelId="{4920EA1A-46D4-4B28-80D6-FC40504B571A}" type="parTrans" cxnId="{275D8D2A-F3BC-4E0C-85A7-CD1CC8237F08}">
      <dgm:prSet/>
      <dgm:spPr/>
      <dgm:t>
        <a:bodyPr/>
        <a:lstStyle/>
        <a:p>
          <a:endParaRPr lang="en-US"/>
        </a:p>
      </dgm:t>
    </dgm:pt>
    <dgm:pt modelId="{735119C2-1A16-4660-8C6C-A8D1616BB93B}" type="sibTrans" cxnId="{275D8D2A-F3BC-4E0C-85A7-CD1CC8237F08}">
      <dgm:prSet/>
      <dgm:spPr/>
      <dgm:t>
        <a:bodyPr/>
        <a:lstStyle/>
        <a:p>
          <a:endParaRPr lang="en-US"/>
        </a:p>
      </dgm:t>
    </dgm:pt>
    <dgm:pt modelId="{95588E9E-9A44-4932-9281-57C6508820F3}">
      <dgm:prSet/>
      <dgm:spPr/>
      <dgm:t>
        <a:bodyPr/>
        <a:lstStyle/>
        <a:p>
          <a:r>
            <a:rPr lang="en-US" dirty="0"/>
            <a:t>Compilers</a:t>
          </a:r>
        </a:p>
      </dgm:t>
    </dgm:pt>
    <dgm:pt modelId="{51117196-D8BF-48F2-9AEA-531E1738C963}" type="parTrans" cxnId="{1A6212B0-55BF-4FEE-A666-BE673FD5328C}">
      <dgm:prSet/>
      <dgm:spPr/>
      <dgm:t>
        <a:bodyPr/>
        <a:lstStyle/>
        <a:p>
          <a:endParaRPr lang="en-US"/>
        </a:p>
      </dgm:t>
    </dgm:pt>
    <dgm:pt modelId="{16066DC4-3792-45D2-AAF9-708DB8D1D77B}" type="sibTrans" cxnId="{1A6212B0-55BF-4FEE-A666-BE673FD5328C}">
      <dgm:prSet/>
      <dgm:spPr/>
      <dgm:t>
        <a:bodyPr/>
        <a:lstStyle/>
        <a:p>
          <a:endParaRPr lang="en-US"/>
        </a:p>
      </dgm:t>
    </dgm:pt>
    <dgm:pt modelId="{0862FFD0-A0F9-43AE-894A-9193B75E15D4}">
      <dgm:prSet/>
      <dgm:spPr/>
      <dgm:t>
        <a:bodyPr/>
        <a:lstStyle/>
        <a:p>
          <a:r>
            <a:rPr lang="en-US" dirty="0"/>
            <a:t>Conclusion</a:t>
          </a:r>
        </a:p>
      </dgm:t>
    </dgm:pt>
    <dgm:pt modelId="{A5E49133-D798-43D5-9E51-E5B70C002218}" type="parTrans" cxnId="{27BEFAA6-EC77-4FCA-8300-CE9DFDE8427E}">
      <dgm:prSet/>
      <dgm:spPr/>
      <dgm:t>
        <a:bodyPr/>
        <a:lstStyle/>
        <a:p>
          <a:endParaRPr lang="en-US"/>
        </a:p>
      </dgm:t>
    </dgm:pt>
    <dgm:pt modelId="{7A0910C9-EE3A-4DB9-95FC-09F5C8E73A14}" type="sibTrans" cxnId="{27BEFAA6-EC77-4FCA-8300-CE9DFDE8427E}">
      <dgm:prSet/>
      <dgm:spPr/>
      <dgm:t>
        <a:bodyPr/>
        <a:lstStyle/>
        <a:p>
          <a:endParaRPr lang="en-US"/>
        </a:p>
      </dgm:t>
    </dgm:pt>
    <dgm:pt modelId="{6F6E9499-AE87-452A-8EBA-EEFDE249B0BD}">
      <dgm:prSet phldr="0"/>
      <dgm:spPr/>
      <dgm:t>
        <a:bodyPr/>
        <a:lstStyle/>
        <a:p>
          <a:pPr algn="l">
            <a:lnSpc>
              <a:spcPct val="90000"/>
            </a:lnSpc>
          </a:pPr>
          <a:r>
            <a:rPr lang="en-US" dirty="0">
              <a:solidFill>
                <a:srgbClr val="FFFFFF"/>
              </a:solidFill>
            </a:rPr>
            <a:t>Long Term Research Goal Related to Advertising Fraud </a:t>
          </a:r>
          <a:endParaRPr lang="en-US" dirty="0"/>
        </a:p>
      </dgm:t>
    </dgm:pt>
    <dgm:pt modelId="{02C3B2FC-1CC1-47A6-84A4-39DC9E470013}" type="parTrans" cxnId="{73D50FEA-BC59-4C15-8A4F-D50779521EC7}">
      <dgm:prSet/>
      <dgm:spPr/>
    </dgm:pt>
    <dgm:pt modelId="{2B01EEDB-E211-4549-8996-8F2B1BF37EF1}" type="sibTrans" cxnId="{73D50FEA-BC59-4C15-8A4F-D50779521EC7}">
      <dgm:prSet/>
      <dgm:spPr/>
    </dgm:pt>
    <dgm:pt modelId="{FC878690-B2E7-4353-B318-43D1E0470320}" type="pres">
      <dgm:prSet presAssocID="{3A614DFA-C895-49EB-9021-A08935773721}" presName="diagram" presStyleCnt="0">
        <dgm:presLayoutVars>
          <dgm:dir/>
          <dgm:resizeHandles val="exact"/>
        </dgm:presLayoutVars>
      </dgm:prSet>
      <dgm:spPr/>
    </dgm:pt>
    <dgm:pt modelId="{145991D1-F676-46C2-8437-FDC8A5BBE82A}" type="pres">
      <dgm:prSet presAssocID="{800AA414-9743-420D-BD96-766CE61B3A9F}" presName="node" presStyleLbl="node1" presStyleIdx="0" presStyleCnt="9">
        <dgm:presLayoutVars>
          <dgm:bulletEnabled val="1"/>
        </dgm:presLayoutVars>
      </dgm:prSet>
      <dgm:spPr/>
    </dgm:pt>
    <dgm:pt modelId="{2EF1C147-290F-4714-B53B-64A4152B656D}" type="pres">
      <dgm:prSet presAssocID="{A82DD6B2-C45C-4AAA-B8BF-8997C4781FF0}" presName="sibTrans" presStyleCnt="0"/>
      <dgm:spPr/>
    </dgm:pt>
    <dgm:pt modelId="{2EE1E2D7-1AD5-4DC8-B4D6-F547DD3840DE}" type="pres">
      <dgm:prSet presAssocID="{6F6E9499-AE87-452A-8EBA-EEFDE249B0BD}" presName="node" presStyleLbl="node1" presStyleIdx="1" presStyleCnt="9">
        <dgm:presLayoutVars>
          <dgm:bulletEnabled val="1"/>
        </dgm:presLayoutVars>
      </dgm:prSet>
      <dgm:spPr/>
    </dgm:pt>
    <dgm:pt modelId="{08E72D01-3090-4F2E-9585-A432AF17CDE8}" type="pres">
      <dgm:prSet presAssocID="{2B01EEDB-E211-4549-8996-8F2B1BF37EF1}" presName="sibTrans" presStyleCnt="0"/>
      <dgm:spPr/>
    </dgm:pt>
    <dgm:pt modelId="{CC7A0CD2-E230-497A-9556-B3120FCBA919}" type="pres">
      <dgm:prSet presAssocID="{CC9BF528-029A-4731-8FB5-21E7528FFCFD}" presName="node" presStyleLbl="node1" presStyleIdx="2" presStyleCnt="9">
        <dgm:presLayoutVars>
          <dgm:bulletEnabled val="1"/>
        </dgm:presLayoutVars>
      </dgm:prSet>
      <dgm:spPr/>
    </dgm:pt>
    <dgm:pt modelId="{8F3F406B-C61B-4131-B34C-72D467A1FF1F}" type="pres">
      <dgm:prSet presAssocID="{AD47570A-A6F5-4A7C-9083-C6B97CBEF60C}" presName="sibTrans" presStyleCnt="0"/>
      <dgm:spPr/>
    </dgm:pt>
    <dgm:pt modelId="{939605CC-EC02-4EFB-98F6-B3C98771694E}" type="pres">
      <dgm:prSet presAssocID="{96B067D1-663E-4CAF-9D0F-E87F80ACF317}" presName="node" presStyleLbl="node1" presStyleIdx="3" presStyleCnt="9">
        <dgm:presLayoutVars>
          <dgm:bulletEnabled val="1"/>
        </dgm:presLayoutVars>
      </dgm:prSet>
      <dgm:spPr/>
    </dgm:pt>
    <dgm:pt modelId="{B6A2CE5B-7AED-4B63-82BB-9B348AFE07E1}" type="pres">
      <dgm:prSet presAssocID="{13009D0B-01F1-49E6-9F4C-515A4125FF16}" presName="sibTrans" presStyleCnt="0"/>
      <dgm:spPr/>
    </dgm:pt>
    <dgm:pt modelId="{C2AC26DC-8F07-4E9B-89E8-FAB8F1C168D2}" type="pres">
      <dgm:prSet presAssocID="{3A63786F-2214-46A6-9B26-21DE9B9CC12B}" presName="node" presStyleLbl="node1" presStyleIdx="4" presStyleCnt="9">
        <dgm:presLayoutVars>
          <dgm:bulletEnabled val="1"/>
        </dgm:presLayoutVars>
      </dgm:prSet>
      <dgm:spPr/>
    </dgm:pt>
    <dgm:pt modelId="{48780955-A9AF-446E-BD69-B28EBA74408A}" type="pres">
      <dgm:prSet presAssocID="{17582BDF-D06B-4E89-9225-73258C58F739}" presName="sibTrans" presStyleCnt="0"/>
      <dgm:spPr/>
    </dgm:pt>
    <dgm:pt modelId="{10985F21-88AB-4FC6-BCC4-6BB7421E1F8C}" type="pres">
      <dgm:prSet presAssocID="{97C08499-DB9F-4882-A891-3CBA18CE2D35}" presName="node" presStyleLbl="node1" presStyleIdx="5" presStyleCnt="9">
        <dgm:presLayoutVars>
          <dgm:bulletEnabled val="1"/>
        </dgm:presLayoutVars>
      </dgm:prSet>
      <dgm:spPr/>
    </dgm:pt>
    <dgm:pt modelId="{1BAFFEC2-3246-4538-B9B6-680E290E6B5A}" type="pres">
      <dgm:prSet presAssocID="{EBF9452E-00A9-4C78-A50B-6B0A7BABAAAB}" presName="sibTrans" presStyleCnt="0"/>
      <dgm:spPr/>
    </dgm:pt>
    <dgm:pt modelId="{BD1BCFCE-66C2-4F4A-838B-898B69C65AC0}" type="pres">
      <dgm:prSet presAssocID="{CBA15C1C-AB81-418C-AB72-A100B3694A12}" presName="node" presStyleLbl="node1" presStyleIdx="6" presStyleCnt="9">
        <dgm:presLayoutVars>
          <dgm:bulletEnabled val="1"/>
        </dgm:presLayoutVars>
      </dgm:prSet>
      <dgm:spPr/>
    </dgm:pt>
    <dgm:pt modelId="{AA568217-1CFA-430F-864D-C6D87DC8ECC4}" type="pres">
      <dgm:prSet presAssocID="{735119C2-1A16-4660-8C6C-A8D1616BB93B}" presName="sibTrans" presStyleCnt="0"/>
      <dgm:spPr/>
    </dgm:pt>
    <dgm:pt modelId="{00234F87-65D4-465C-82BE-6FBC46D541F0}" type="pres">
      <dgm:prSet presAssocID="{95588E9E-9A44-4932-9281-57C6508820F3}" presName="node" presStyleLbl="node1" presStyleIdx="7" presStyleCnt="9">
        <dgm:presLayoutVars>
          <dgm:bulletEnabled val="1"/>
        </dgm:presLayoutVars>
      </dgm:prSet>
      <dgm:spPr/>
    </dgm:pt>
    <dgm:pt modelId="{D0D63FAB-C076-4FF4-8D15-74476EE80DAC}" type="pres">
      <dgm:prSet presAssocID="{16066DC4-3792-45D2-AAF9-708DB8D1D77B}" presName="sibTrans" presStyleCnt="0"/>
      <dgm:spPr/>
    </dgm:pt>
    <dgm:pt modelId="{10E3806B-E62D-49C5-A5DC-9CBDB0244AD9}" type="pres">
      <dgm:prSet presAssocID="{0862FFD0-A0F9-43AE-894A-9193B75E15D4}" presName="node" presStyleLbl="node1" presStyleIdx="8" presStyleCnt="9">
        <dgm:presLayoutVars>
          <dgm:bulletEnabled val="1"/>
        </dgm:presLayoutVars>
      </dgm:prSet>
      <dgm:spPr/>
    </dgm:pt>
  </dgm:ptLst>
  <dgm:cxnLst>
    <dgm:cxn modelId="{82293C01-0D97-4BC8-80A5-4E3BE75E9B45}" type="presOf" srcId="{3A63786F-2214-46A6-9B26-21DE9B9CC12B}" destId="{C2AC26DC-8F07-4E9B-89E8-FAB8F1C168D2}" srcOrd="0" destOrd="0" presId="urn:microsoft.com/office/officeart/2005/8/layout/default"/>
    <dgm:cxn modelId="{5C8C690B-CE6A-4854-B138-2172F8064709}" type="presOf" srcId="{CBA15C1C-AB81-418C-AB72-A100B3694A12}" destId="{BD1BCFCE-66C2-4F4A-838B-898B69C65AC0}" srcOrd="0" destOrd="0" presId="urn:microsoft.com/office/officeart/2005/8/layout/default"/>
    <dgm:cxn modelId="{1907DC0C-1254-4A56-B40A-6D7CFA699F9F}" type="presOf" srcId="{0862FFD0-A0F9-43AE-894A-9193B75E15D4}" destId="{10E3806B-E62D-49C5-A5DC-9CBDB0244AD9}" srcOrd="0" destOrd="0" presId="urn:microsoft.com/office/officeart/2005/8/layout/default"/>
    <dgm:cxn modelId="{E358641A-A75B-499F-8045-60517ACC75CB}" type="presOf" srcId="{6F6E9499-AE87-452A-8EBA-EEFDE249B0BD}" destId="{2EE1E2D7-1AD5-4DC8-B4D6-F547DD3840DE}" srcOrd="0" destOrd="0" presId="urn:microsoft.com/office/officeart/2005/8/layout/default"/>
    <dgm:cxn modelId="{275D8D2A-F3BC-4E0C-85A7-CD1CC8237F08}" srcId="{3A614DFA-C895-49EB-9021-A08935773721}" destId="{CBA15C1C-AB81-418C-AB72-A100B3694A12}" srcOrd="6" destOrd="0" parTransId="{4920EA1A-46D4-4B28-80D6-FC40504B571A}" sibTransId="{735119C2-1A16-4660-8C6C-A8D1616BB93B}"/>
    <dgm:cxn modelId="{193A3543-9C97-4065-A52E-434AB4050592}" srcId="{3A614DFA-C895-49EB-9021-A08935773721}" destId="{CC9BF528-029A-4731-8FB5-21E7528FFCFD}" srcOrd="2" destOrd="0" parTransId="{C5C67277-0217-4620-9DED-D9762D410C33}" sibTransId="{AD47570A-A6F5-4A7C-9083-C6B97CBEF60C}"/>
    <dgm:cxn modelId="{92F3866B-C04E-4E1E-8C99-1A4DF2C5CC47}" srcId="{3A614DFA-C895-49EB-9021-A08935773721}" destId="{800AA414-9743-420D-BD96-766CE61B3A9F}" srcOrd="0" destOrd="0" parTransId="{B8367F85-9291-4F04-AB8D-9C054BF6DF71}" sibTransId="{A82DD6B2-C45C-4AAA-B8BF-8997C4781FF0}"/>
    <dgm:cxn modelId="{41235157-2BCD-4D8F-8EA8-A298ECC43524}" type="presOf" srcId="{96B067D1-663E-4CAF-9D0F-E87F80ACF317}" destId="{939605CC-EC02-4EFB-98F6-B3C98771694E}" srcOrd="0" destOrd="0" presId="urn:microsoft.com/office/officeart/2005/8/layout/default"/>
    <dgm:cxn modelId="{E52BCE7F-2089-4817-8415-5D443E45D6CD}" type="presOf" srcId="{95588E9E-9A44-4932-9281-57C6508820F3}" destId="{00234F87-65D4-465C-82BE-6FBC46D541F0}" srcOrd="0" destOrd="0" presId="urn:microsoft.com/office/officeart/2005/8/layout/default"/>
    <dgm:cxn modelId="{C2AE2C86-D5B2-41E9-A71E-38211DBB119D}" srcId="{3A614DFA-C895-49EB-9021-A08935773721}" destId="{97C08499-DB9F-4882-A891-3CBA18CE2D35}" srcOrd="5" destOrd="0" parTransId="{D3509907-E197-4076-B719-798BD85CB567}" sibTransId="{EBF9452E-00A9-4C78-A50B-6B0A7BABAAAB}"/>
    <dgm:cxn modelId="{F3A97D9B-5E77-4DF7-9A92-41E928E2D1A4}" type="presOf" srcId="{3A614DFA-C895-49EB-9021-A08935773721}" destId="{FC878690-B2E7-4353-B318-43D1E0470320}" srcOrd="0" destOrd="0" presId="urn:microsoft.com/office/officeart/2005/8/layout/default"/>
    <dgm:cxn modelId="{4377D2A3-39BD-4CA5-8D6C-845092935DC8}" type="presOf" srcId="{97C08499-DB9F-4882-A891-3CBA18CE2D35}" destId="{10985F21-88AB-4FC6-BCC4-6BB7421E1F8C}" srcOrd="0" destOrd="0" presId="urn:microsoft.com/office/officeart/2005/8/layout/default"/>
    <dgm:cxn modelId="{5424ECA4-FB3C-4548-BA1A-F43FC5000A09}" type="presOf" srcId="{800AA414-9743-420D-BD96-766CE61B3A9F}" destId="{145991D1-F676-46C2-8437-FDC8A5BBE82A}" srcOrd="0" destOrd="0" presId="urn:microsoft.com/office/officeart/2005/8/layout/default"/>
    <dgm:cxn modelId="{27BEFAA6-EC77-4FCA-8300-CE9DFDE8427E}" srcId="{3A614DFA-C895-49EB-9021-A08935773721}" destId="{0862FFD0-A0F9-43AE-894A-9193B75E15D4}" srcOrd="8" destOrd="0" parTransId="{A5E49133-D798-43D5-9E51-E5B70C002218}" sibTransId="{7A0910C9-EE3A-4DB9-95FC-09F5C8E73A14}"/>
    <dgm:cxn modelId="{1A6212B0-55BF-4FEE-A666-BE673FD5328C}" srcId="{3A614DFA-C895-49EB-9021-A08935773721}" destId="{95588E9E-9A44-4932-9281-57C6508820F3}" srcOrd="7" destOrd="0" parTransId="{51117196-D8BF-48F2-9AEA-531E1738C963}" sibTransId="{16066DC4-3792-45D2-AAF9-708DB8D1D77B}"/>
    <dgm:cxn modelId="{F6A13AC4-101B-4CD8-91F7-BB18C10DF567}" srcId="{3A614DFA-C895-49EB-9021-A08935773721}" destId="{96B067D1-663E-4CAF-9D0F-E87F80ACF317}" srcOrd="3" destOrd="0" parTransId="{D2BF1F9C-4FF7-4BE6-93A5-419E3A6A0F44}" sibTransId="{13009D0B-01F1-49E6-9F4C-515A4125FF16}"/>
    <dgm:cxn modelId="{4BD50BCC-E5E6-41FF-AE50-AEEE81A2633A}" srcId="{3A614DFA-C895-49EB-9021-A08935773721}" destId="{3A63786F-2214-46A6-9B26-21DE9B9CC12B}" srcOrd="4" destOrd="0" parTransId="{DF65C755-54C1-4316-B0D2-95A3C4EDB615}" sibTransId="{17582BDF-D06B-4E89-9225-73258C58F739}"/>
    <dgm:cxn modelId="{E8A0BDDC-0EE2-43EE-B6BD-578722EC4890}" type="presOf" srcId="{CC9BF528-029A-4731-8FB5-21E7528FFCFD}" destId="{CC7A0CD2-E230-497A-9556-B3120FCBA919}" srcOrd="0" destOrd="0" presId="urn:microsoft.com/office/officeart/2005/8/layout/default"/>
    <dgm:cxn modelId="{73D50FEA-BC59-4C15-8A4F-D50779521EC7}" srcId="{3A614DFA-C895-49EB-9021-A08935773721}" destId="{6F6E9499-AE87-452A-8EBA-EEFDE249B0BD}" srcOrd="1" destOrd="0" parTransId="{02C3B2FC-1CC1-47A6-84A4-39DC9E470013}" sibTransId="{2B01EEDB-E211-4549-8996-8F2B1BF37EF1}"/>
    <dgm:cxn modelId="{59F50878-547E-4C90-903F-CB5BC27BAD32}" type="presParOf" srcId="{FC878690-B2E7-4353-B318-43D1E0470320}" destId="{145991D1-F676-46C2-8437-FDC8A5BBE82A}" srcOrd="0" destOrd="0" presId="urn:microsoft.com/office/officeart/2005/8/layout/default"/>
    <dgm:cxn modelId="{BE06E33B-C4C3-416A-B3D3-64BF756A89CC}" type="presParOf" srcId="{FC878690-B2E7-4353-B318-43D1E0470320}" destId="{2EF1C147-290F-4714-B53B-64A4152B656D}" srcOrd="1" destOrd="0" presId="urn:microsoft.com/office/officeart/2005/8/layout/default"/>
    <dgm:cxn modelId="{EDBC4013-AD3F-4030-A305-42E1351959C5}" type="presParOf" srcId="{FC878690-B2E7-4353-B318-43D1E0470320}" destId="{2EE1E2D7-1AD5-4DC8-B4D6-F547DD3840DE}" srcOrd="2" destOrd="0" presId="urn:microsoft.com/office/officeart/2005/8/layout/default"/>
    <dgm:cxn modelId="{5C61A2CF-F17C-4A77-8B01-D0E9721563E6}" type="presParOf" srcId="{FC878690-B2E7-4353-B318-43D1E0470320}" destId="{08E72D01-3090-4F2E-9585-A432AF17CDE8}" srcOrd="3" destOrd="0" presId="urn:microsoft.com/office/officeart/2005/8/layout/default"/>
    <dgm:cxn modelId="{85AB368C-D56E-4FCF-A777-4CD3A109AF1E}" type="presParOf" srcId="{FC878690-B2E7-4353-B318-43D1E0470320}" destId="{CC7A0CD2-E230-497A-9556-B3120FCBA919}" srcOrd="4" destOrd="0" presId="urn:microsoft.com/office/officeart/2005/8/layout/default"/>
    <dgm:cxn modelId="{AFD720FC-0B8D-408B-9282-386A704E91D8}" type="presParOf" srcId="{FC878690-B2E7-4353-B318-43D1E0470320}" destId="{8F3F406B-C61B-4131-B34C-72D467A1FF1F}" srcOrd="5" destOrd="0" presId="urn:microsoft.com/office/officeart/2005/8/layout/default"/>
    <dgm:cxn modelId="{3B57541B-E2F6-4843-898F-087514A4CA76}" type="presParOf" srcId="{FC878690-B2E7-4353-B318-43D1E0470320}" destId="{939605CC-EC02-4EFB-98F6-B3C98771694E}" srcOrd="6" destOrd="0" presId="urn:microsoft.com/office/officeart/2005/8/layout/default"/>
    <dgm:cxn modelId="{AC5AC26A-20FC-44F4-A3CB-95BE4E916363}" type="presParOf" srcId="{FC878690-B2E7-4353-B318-43D1E0470320}" destId="{B6A2CE5B-7AED-4B63-82BB-9B348AFE07E1}" srcOrd="7" destOrd="0" presId="urn:microsoft.com/office/officeart/2005/8/layout/default"/>
    <dgm:cxn modelId="{D88972D4-742F-4E0B-ABCC-8F94B5AA6336}" type="presParOf" srcId="{FC878690-B2E7-4353-B318-43D1E0470320}" destId="{C2AC26DC-8F07-4E9B-89E8-FAB8F1C168D2}" srcOrd="8" destOrd="0" presId="urn:microsoft.com/office/officeart/2005/8/layout/default"/>
    <dgm:cxn modelId="{155087E5-87F3-4BC6-884B-6474BED201B9}" type="presParOf" srcId="{FC878690-B2E7-4353-B318-43D1E0470320}" destId="{48780955-A9AF-446E-BD69-B28EBA74408A}" srcOrd="9" destOrd="0" presId="urn:microsoft.com/office/officeart/2005/8/layout/default"/>
    <dgm:cxn modelId="{3F712C37-3BE7-469F-B0E3-7BAE8E594BBB}" type="presParOf" srcId="{FC878690-B2E7-4353-B318-43D1E0470320}" destId="{10985F21-88AB-4FC6-BCC4-6BB7421E1F8C}" srcOrd="10" destOrd="0" presId="urn:microsoft.com/office/officeart/2005/8/layout/default"/>
    <dgm:cxn modelId="{A4F1BD4D-CAA9-4E1D-941B-24875679081D}" type="presParOf" srcId="{FC878690-B2E7-4353-B318-43D1E0470320}" destId="{1BAFFEC2-3246-4538-B9B6-680E290E6B5A}" srcOrd="11" destOrd="0" presId="urn:microsoft.com/office/officeart/2005/8/layout/default"/>
    <dgm:cxn modelId="{184C48E6-B5F4-4BCD-9627-F751774BA961}" type="presParOf" srcId="{FC878690-B2E7-4353-B318-43D1E0470320}" destId="{BD1BCFCE-66C2-4F4A-838B-898B69C65AC0}" srcOrd="12" destOrd="0" presId="urn:microsoft.com/office/officeart/2005/8/layout/default"/>
    <dgm:cxn modelId="{17D89D74-44A3-4E93-94BE-C9ECD1C9A2B7}" type="presParOf" srcId="{FC878690-B2E7-4353-B318-43D1E0470320}" destId="{AA568217-1CFA-430F-864D-C6D87DC8ECC4}" srcOrd="13" destOrd="0" presId="urn:microsoft.com/office/officeart/2005/8/layout/default"/>
    <dgm:cxn modelId="{8C5DC918-37BF-4646-AE19-6799EFA109A6}" type="presParOf" srcId="{FC878690-B2E7-4353-B318-43D1E0470320}" destId="{00234F87-65D4-465C-82BE-6FBC46D541F0}" srcOrd="14" destOrd="0" presId="urn:microsoft.com/office/officeart/2005/8/layout/default"/>
    <dgm:cxn modelId="{CBD09CC3-2A81-4D63-96FB-A45490FB016E}" type="presParOf" srcId="{FC878690-B2E7-4353-B318-43D1E0470320}" destId="{D0D63FAB-C076-4FF4-8D15-74476EE80DAC}" srcOrd="15" destOrd="0" presId="urn:microsoft.com/office/officeart/2005/8/layout/default"/>
    <dgm:cxn modelId="{D0AA4834-9489-429D-8585-1ADB07B5D989}" type="presParOf" srcId="{FC878690-B2E7-4353-B318-43D1E0470320}" destId="{10E3806B-E62D-49C5-A5DC-9CBDB0244AD9}" srcOrd="1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5AFD7BD-FBBD-4B87-ADC0-D02CF926C0B4}"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C3B6D973-6778-4DFA-910D-96DCCB7E4B35}">
      <dgm:prSet/>
      <dgm:spPr/>
      <dgm:t>
        <a:bodyPr/>
        <a:lstStyle/>
        <a:p>
          <a:r>
            <a:rPr lang="en-US"/>
            <a:t>Soot is a Java optimization framework that was developed to help optimize and inspect java code.</a:t>
          </a:r>
        </a:p>
      </dgm:t>
    </dgm:pt>
    <dgm:pt modelId="{E8EE4C8B-B4E6-4B0B-A76C-194095A93FA6}" type="parTrans" cxnId="{4AC410CF-F5D3-4C93-AB48-B7BF32BA8F7E}">
      <dgm:prSet/>
      <dgm:spPr/>
      <dgm:t>
        <a:bodyPr/>
        <a:lstStyle/>
        <a:p>
          <a:endParaRPr lang="en-US"/>
        </a:p>
      </dgm:t>
    </dgm:pt>
    <dgm:pt modelId="{1D2E7BF1-2612-4F78-9F0C-8443954F2AF1}" type="sibTrans" cxnId="{4AC410CF-F5D3-4C93-AB48-B7BF32BA8F7E}">
      <dgm:prSet/>
      <dgm:spPr/>
      <dgm:t>
        <a:bodyPr/>
        <a:lstStyle/>
        <a:p>
          <a:endParaRPr lang="en-US"/>
        </a:p>
      </dgm:t>
    </dgm:pt>
    <dgm:pt modelId="{29E9599A-2145-46AE-96E4-CEBE73713CC0}">
      <dgm:prSet/>
      <dgm:spPr/>
      <dgm:t>
        <a:bodyPr/>
        <a:lstStyle/>
        <a:p>
          <a:r>
            <a:rPr lang="en-US"/>
            <a:t>It was never initially intended to allow individuals to inspect Android applications until recently.</a:t>
          </a:r>
        </a:p>
      </dgm:t>
    </dgm:pt>
    <dgm:pt modelId="{93CF3FA3-EAD5-4903-B3AE-299FD594A6D8}" type="parTrans" cxnId="{9DEF1B97-35C2-4C65-9B50-D5BDB3E51CC5}">
      <dgm:prSet/>
      <dgm:spPr/>
      <dgm:t>
        <a:bodyPr/>
        <a:lstStyle/>
        <a:p>
          <a:endParaRPr lang="en-US"/>
        </a:p>
      </dgm:t>
    </dgm:pt>
    <dgm:pt modelId="{DDB4184D-0A98-448B-BAD2-0E0E8A683619}" type="sibTrans" cxnId="{9DEF1B97-35C2-4C65-9B50-D5BDB3E51CC5}">
      <dgm:prSet/>
      <dgm:spPr/>
      <dgm:t>
        <a:bodyPr/>
        <a:lstStyle/>
        <a:p>
          <a:endParaRPr lang="en-US"/>
        </a:p>
      </dgm:t>
    </dgm:pt>
    <dgm:pt modelId="{1371C6DE-8802-4C8F-8D22-E8DBF042D0EB}" type="pres">
      <dgm:prSet presAssocID="{85AFD7BD-FBBD-4B87-ADC0-D02CF926C0B4}" presName="root" presStyleCnt="0">
        <dgm:presLayoutVars>
          <dgm:dir/>
          <dgm:resizeHandles val="exact"/>
        </dgm:presLayoutVars>
      </dgm:prSet>
      <dgm:spPr/>
    </dgm:pt>
    <dgm:pt modelId="{AB97B43B-4323-4941-BBF1-41E1B0172123}" type="pres">
      <dgm:prSet presAssocID="{C3B6D973-6778-4DFA-910D-96DCCB7E4B35}" presName="compNode" presStyleCnt="0"/>
      <dgm:spPr/>
    </dgm:pt>
    <dgm:pt modelId="{24500335-95F0-4F3A-91F5-5FDA8E5C8DD1}" type="pres">
      <dgm:prSet presAssocID="{C3B6D973-6778-4DFA-910D-96DCCB7E4B35}" presName="bgRect" presStyleLbl="bgShp" presStyleIdx="0" presStyleCnt="2"/>
      <dgm:spPr/>
    </dgm:pt>
    <dgm:pt modelId="{C4A38E91-E9CF-41D5-B8FC-3DF98B510F04}" type="pres">
      <dgm:prSet presAssocID="{C3B6D973-6778-4DFA-910D-96DCCB7E4B35}"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eaker"/>
        </a:ext>
      </dgm:extLst>
    </dgm:pt>
    <dgm:pt modelId="{569D5A5D-3F92-4075-95AD-D48C35A7870F}" type="pres">
      <dgm:prSet presAssocID="{C3B6D973-6778-4DFA-910D-96DCCB7E4B35}" presName="spaceRect" presStyleCnt="0"/>
      <dgm:spPr/>
    </dgm:pt>
    <dgm:pt modelId="{3A662B5A-5771-41B4-A309-29D866B6FEB5}" type="pres">
      <dgm:prSet presAssocID="{C3B6D973-6778-4DFA-910D-96DCCB7E4B35}" presName="parTx" presStyleLbl="revTx" presStyleIdx="0" presStyleCnt="2">
        <dgm:presLayoutVars>
          <dgm:chMax val="0"/>
          <dgm:chPref val="0"/>
        </dgm:presLayoutVars>
      </dgm:prSet>
      <dgm:spPr/>
    </dgm:pt>
    <dgm:pt modelId="{4D25245A-B785-4339-9ED4-B198D90D41F0}" type="pres">
      <dgm:prSet presAssocID="{1D2E7BF1-2612-4F78-9F0C-8443954F2AF1}" presName="sibTrans" presStyleCnt="0"/>
      <dgm:spPr/>
    </dgm:pt>
    <dgm:pt modelId="{2D6449DB-AF2D-453F-B46F-24A00D8ABC6C}" type="pres">
      <dgm:prSet presAssocID="{29E9599A-2145-46AE-96E4-CEBE73713CC0}" presName="compNode" presStyleCnt="0"/>
      <dgm:spPr/>
    </dgm:pt>
    <dgm:pt modelId="{471362C2-ADE8-40C2-9A14-9C9127EBF10B}" type="pres">
      <dgm:prSet presAssocID="{29E9599A-2145-46AE-96E4-CEBE73713CC0}" presName="bgRect" presStyleLbl="bgShp" presStyleIdx="1" presStyleCnt="2"/>
      <dgm:spPr/>
    </dgm:pt>
    <dgm:pt modelId="{15853C91-DEC9-4046-8378-6AAE1AA1E8CD}" type="pres">
      <dgm:prSet presAssocID="{29E9599A-2145-46AE-96E4-CEBE73713CC0}"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Robot"/>
        </a:ext>
      </dgm:extLst>
    </dgm:pt>
    <dgm:pt modelId="{8DB121EE-CF84-4B75-985C-A9D6521B3C27}" type="pres">
      <dgm:prSet presAssocID="{29E9599A-2145-46AE-96E4-CEBE73713CC0}" presName="spaceRect" presStyleCnt="0"/>
      <dgm:spPr/>
    </dgm:pt>
    <dgm:pt modelId="{2CED425A-27CD-47F8-A618-6E829BA5C465}" type="pres">
      <dgm:prSet presAssocID="{29E9599A-2145-46AE-96E4-CEBE73713CC0}" presName="parTx" presStyleLbl="revTx" presStyleIdx="1" presStyleCnt="2">
        <dgm:presLayoutVars>
          <dgm:chMax val="0"/>
          <dgm:chPref val="0"/>
        </dgm:presLayoutVars>
      </dgm:prSet>
      <dgm:spPr/>
    </dgm:pt>
  </dgm:ptLst>
  <dgm:cxnLst>
    <dgm:cxn modelId="{918A0340-9402-4200-834D-452572C32EC8}" type="presOf" srcId="{29E9599A-2145-46AE-96E4-CEBE73713CC0}" destId="{2CED425A-27CD-47F8-A618-6E829BA5C465}" srcOrd="0" destOrd="0" presId="urn:microsoft.com/office/officeart/2018/2/layout/IconVerticalSolidList"/>
    <dgm:cxn modelId="{1B004D6C-72AD-4316-9957-6FBBDF1156FD}" type="presOf" srcId="{85AFD7BD-FBBD-4B87-ADC0-D02CF926C0B4}" destId="{1371C6DE-8802-4C8F-8D22-E8DBF042D0EB}" srcOrd="0" destOrd="0" presId="urn:microsoft.com/office/officeart/2018/2/layout/IconVerticalSolidList"/>
    <dgm:cxn modelId="{9DEF1B97-35C2-4C65-9B50-D5BDB3E51CC5}" srcId="{85AFD7BD-FBBD-4B87-ADC0-D02CF926C0B4}" destId="{29E9599A-2145-46AE-96E4-CEBE73713CC0}" srcOrd="1" destOrd="0" parTransId="{93CF3FA3-EAD5-4903-B3AE-299FD594A6D8}" sibTransId="{DDB4184D-0A98-448B-BAD2-0E0E8A683619}"/>
    <dgm:cxn modelId="{4AC410CF-F5D3-4C93-AB48-B7BF32BA8F7E}" srcId="{85AFD7BD-FBBD-4B87-ADC0-D02CF926C0B4}" destId="{C3B6D973-6778-4DFA-910D-96DCCB7E4B35}" srcOrd="0" destOrd="0" parTransId="{E8EE4C8B-B4E6-4B0B-A76C-194095A93FA6}" sibTransId="{1D2E7BF1-2612-4F78-9F0C-8443954F2AF1}"/>
    <dgm:cxn modelId="{B85EE1FA-20C3-424C-9D90-0D0F256DB989}" type="presOf" srcId="{C3B6D973-6778-4DFA-910D-96DCCB7E4B35}" destId="{3A662B5A-5771-41B4-A309-29D866B6FEB5}" srcOrd="0" destOrd="0" presId="urn:microsoft.com/office/officeart/2018/2/layout/IconVerticalSolidList"/>
    <dgm:cxn modelId="{2EEB66B8-1AF5-4783-A2CC-D53DC77F886C}" type="presParOf" srcId="{1371C6DE-8802-4C8F-8D22-E8DBF042D0EB}" destId="{AB97B43B-4323-4941-BBF1-41E1B0172123}" srcOrd="0" destOrd="0" presId="urn:microsoft.com/office/officeart/2018/2/layout/IconVerticalSolidList"/>
    <dgm:cxn modelId="{99632318-BCC4-4A22-8A08-4A1192955867}" type="presParOf" srcId="{AB97B43B-4323-4941-BBF1-41E1B0172123}" destId="{24500335-95F0-4F3A-91F5-5FDA8E5C8DD1}" srcOrd="0" destOrd="0" presId="urn:microsoft.com/office/officeart/2018/2/layout/IconVerticalSolidList"/>
    <dgm:cxn modelId="{6D33A543-D0A5-4475-A1A3-4772B6C46030}" type="presParOf" srcId="{AB97B43B-4323-4941-BBF1-41E1B0172123}" destId="{C4A38E91-E9CF-41D5-B8FC-3DF98B510F04}" srcOrd="1" destOrd="0" presId="urn:microsoft.com/office/officeart/2018/2/layout/IconVerticalSolidList"/>
    <dgm:cxn modelId="{024AB217-553D-4487-9CEF-687E44F38C81}" type="presParOf" srcId="{AB97B43B-4323-4941-BBF1-41E1B0172123}" destId="{569D5A5D-3F92-4075-95AD-D48C35A7870F}" srcOrd="2" destOrd="0" presId="urn:microsoft.com/office/officeart/2018/2/layout/IconVerticalSolidList"/>
    <dgm:cxn modelId="{7085DEF4-56F7-4DC1-A019-00F0EEE89E82}" type="presParOf" srcId="{AB97B43B-4323-4941-BBF1-41E1B0172123}" destId="{3A662B5A-5771-41B4-A309-29D866B6FEB5}" srcOrd="3" destOrd="0" presId="urn:microsoft.com/office/officeart/2018/2/layout/IconVerticalSolidList"/>
    <dgm:cxn modelId="{94E3BD2F-38C6-4272-890D-2D2D55866959}" type="presParOf" srcId="{1371C6DE-8802-4C8F-8D22-E8DBF042D0EB}" destId="{4D25245A-B785-4339-9ED4-B198D90D41F0}" srcOrd="1" destOrd="0" presId="urn:microsoft.com/office/officeart/2018/2/layout/IconVerticalSolidList"/>
    <dgm:cxn modelId="{2F173061-CF49-419E-B552-7BE2EA1CCFF4}" type="presParOf" srcId="{1371C6DE-8802-4C8F-8D22-E8DBF042D0EB}" destId="{2D6449DB-AF2D-453F-B46F-24A00D8ABC6C}" srcOrd="2" destOrd="0" presId="urn:microsoft.com/office/officeart/2018/2/layout/IconVerticalSolidList"/>
    <dgm:cxn modelId="{3DFE8BE4-2EE2-4DE7-BD31-485509A99A5C}" type="presParOf" srcId="{2D6449DB-AF2D-453F-B46F-24A00D8ABC6C}" destId="{471362C2-ADE8-40C2-9A14-9C9127EBF10B}" srcOrd="0" destOrd="0" presId="urn:microsoft.com/office/officeart/2018/2/layout/IconVerticalSolidList"/>
    <dgm:cxn modelId="{4D5B6B6C-3BA5-47DA-8677-E07EAF0C3D71}" type="presParOf" srcId="{2D6449DB-AF2D-453F-B46F-24A00D8ABC6C}" destId="{15853C91-DEC9-4046-8378-6AAE1AA1E8CD}" srcOrd="1" destOrd="0" presId="urn:microsoft.com/office/officeart/2018/2/layout/IconVerticalSolidList"/>
    <dgm:cxn modelId="{75E9987A-51D9-4D3D-9B05-1FE82310176B}" type="presParOf" srcId="{2D6449DB-AF2D-453F-B46F-24A00D8ABC6C}" destId="{8DB121EE-CF84-4B75-985C-A9D6521B3C27}" srcOrd="2" destOrd="0" presId="urn:microsoft.com/office/officeart/2018/2/layout/IconVerticalSolidList"/>
    <dgm:cxn modelId="{71F766B5-A45E-44B3-934E-6779E3EB1806}" type="presParOf" srcId="{2D6449DB-AF2D-453F-B46F-24A00D8ABC6C}" destId="{2CED425A-27CD-47F8-A618-6E829BA5C46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DE31DE9-DF71-4D19-BDB7-EF209E9F1FA3}" type="doc">
      <dgm:prSet loTypeId="urn:microsoft.com/office/officeart/2005/8/layout/vList5" loCatId="list" qsTypeId="urn:microsoft.com/office/officeart/2005/8/quickstyle/simple1" qsCatId="simple" csTypeId="urn:microsoft.com/office/officeart/2005/8/colors/colorful2" csCatId="colorful"/>
      <dgm:spPr/>
      <dgm:t>
        <a:bodyPr/>
        <a:lstStyle/>
        <a:p>
          <a:endParaRPr lang="en-US"/>
        </a:p>
      </dgm:t>
    </dgm:pt>
    <dgm:pt modelId="{F2C95C17-DAB9-43B2-B09F-69BE8F789E87}">
      <dgm:prSet/>
      <dgm:spPr/>
      <dgm:t>
        <a:bodyPr/>
        <a:lstStyle/>
        <a:p>
          <a:r>
            <a:rPr lang="en-US"/>
            <a:t>Scene</a:t>
          </a:r>
        </a:p>
      </dgm:t>
    </dgm:pt>
    <dgm:pt modelId="{3D33A57A-0381-42BA-99C3-A12C46875171}" type="parTrans" cxnId="{525577EA-4AE1-4010-9363-D037E54205E8}">
      <dgm:prSet/>
      <dgm:spPr/>
      <dgm:t>
        <a:bodyPr/>
        <a:lstStyle/>
        <a:p>
          <a:endParaRPr lang="en-US"/>
        </a:p>
      </dgm:t>
    </dgm:pt>
    <dgm:pt modelId="{5B48F127-DBAF-4C12-88CF-0105820AF5B6}" type="sibTrans" cxnId="{525577EA-4AE1-4010-9363-D037E54205E8}">
      <dgm:prSet/>
      <dgm:spPr/>
      <dgm:t>
        <a:bodyPr/>
        <a:lstStyle/>
        <a:p>
          <a:endParaRPr lang="en-US"/>
        </a:p>
      </dgm:t>
    </dgm:pt>
    <dgm:pt modelId="{30ECCB6F-D39C-4603-96AD-2B0566EFB0A3}">
      <dgm:prSet/>
      <dgm:spPr/>
      <dgm:t>
        <a:bodyPr/>
        <a:lstStyle/>
        <a:p>
          <a:r>
            <a:rPr lang="en-US"/>
            <a:t>Manages the Soot classes for the application being analyzed. </a:t>
          </a:r>
        </a:p>
      </dgm:t>
    </dgm:pt>
    <dgm:pt modelId="{BFB9682D-81B9-4035-8F5B-52C257775BE7}" type="parTrans" cxnId="{2BCB0C73-E23D-41E8-9012-86738870CB01}">
      <dgm:prSet/>
      <dgm:spPr/>
      <dgm:t>
        <a:bodyPr/>
        <a:lstStyle/>
        <a:p>
          <a:endParaRPr lang="en-US"/>
        </a:p>
      </dgm:t>
    </dgm:pt>
    <dgm:pt modelId="{13537B25-69AE-4DB8-A7F0-33EEFAD68B1B}" type="sibTrans" cxnId="{2BCB0C73-E23D-41E8-9012-86738870CB01}">
      <dgm:prSet/>
      <dgm:spPr/>
      <dgm:t>
        <a:bodyPr/>
        <a:lstStyle/>
        <a:p>
          <a:endParaRPr lang="en-US"/>
        </a:p>
      </dgm:t>
    </dgm:pt>
    <dgm:pt modelId="{1EE5815C-FFB2-4E53-B05F-970002950E52}">
      <dgm:prSet/>
      <dgm:spPr/>
      <dgm:t>
        <a:bodyPr/>
        <a:lstStyle/>
        <a:p>
          <a:r>
            <a:rPr lang="en-US"/>
            <a:t>The scene holds all the Android applications classes associated with the APK that is being analyzed.</a:t>
          </a:r>
        </a:p>
      </dgm:t>
    </dgm:pt>
    <dgm:pt modelId="{77F8CA41-5091-4D9F-AD46-B0690ECB4B65}" type="parTrans" cxnId="{2E8B9B6F-A9E3-4510-A446-885AEB09DD16}">
      <dgm:prSet/>
      <dgm:spPr/>
      <dgm:t>
        <a:bodyPr/>
        <a:lstStyle/>
        <a:p>
          <a:endParaRPr lang="en-US"/>
        </a:p>
      </dgm:t>
    </dgm:pt>
    <dgm:pt modelId="{1431FC77-D7E5-473B-8E5F-221B3A190B86}" type="sibTrans" cxnId="{2E8B9B6F-A9E3-4510-A446-885AEB09DD16}">
      <dgm:prSet/>
      <dgm:spPr/>
      <dgm:t>
        <a:bodyPr/>
        <a:lstStyle/>
        <a:p>
          <a:endParaRPr lang="en-US"/>
        </a:p>
      </dgm:t>
    </dgm:pt>
    <dgm:pt modelId="{48E5475D-74DE-4A2E-ACB9-E4B4614B45EC}">
      <dgm:prSet/>
      <dgm:spPr/>
      <dgm:t>
        <a:bodyPr/>
        <a:lstStyle/>
        <a:p>
          <a:r>
            <a:rPr lang="en-US"/>
            <a:t>Method</a:t>
          </a:r>
        </a:p>
      </dgm:t>
    </dgm:pt>
    <dgm:pt modelId="{7A1DD6ED-E8E4-4287-A939-D4C729B4D131}" type="parTrans" cxnId="{C77412B3-6437-402B-AD11-F8A7462D7F4A}">
      <dgm:prSet/>
      <dgm:spPr/>
      <dgm:t>
        <a:bodyPr/>
        <a:lstStyle/>
        <a:p>
          <a:endParaRPr lang="en-US"/>
        </a:p>
      </dgm:t>
    </dgm:pt>
    <dgm:pt modelId="{E6F54B90-6626-4C09-9182-9C5EBCD428B5}" type="sibTrans" cxnId="{C77412B3-6437-402B-AD11-F8A7462D7F4A}">
      <dgm:prSet/>
      <dgm:spPr/>
      <dgm:t>
        <a:bodyPr/>
        <a:lstStyle/>
        <a:p>
          <a:endParaRPr lang="en-US"/>
        </a:p>
      </dgm:t>
    </dgm:pt>
    <dgm:pt modelId="{12FCA852-4D0B-4371-A584-B9CCCB20E729}">
      <dgm:prSet/>
      <dgm:spPr/>
      <dgm:t>
        <a:bodyPr/>
        <a:lstStyle/>
        <a:p>
          <a:r>
            <a:rPr lang="en-US"/>
            <a:t>Soot scenes will contain many methods.</a:t>
          </a:r>
        </a:p>
      </dgm:t>
    </dgm:pt>
    <dgm:pt modelId="{847A7560-C046-46E0-93F5-17E6D8AD4CD8}" type="parTrans" cxnId="{8440DB63-2A9E-4D30-8629-4F284C031C5F}">
      <dgm:prSet/>
      <dgm:spPr/>
      <dgm:t>
        <a:bodyPr/>
        <a:lstStyle/>
        <a:p>
          <a:endParaRPr lang="en-US"/>
        </a:p>
      </dgm:t>
    </dgm:pt>
    <dgm:pt modelId="{AE29BC73-96F4-439B-B345-7AF0F27286CC}" type="sibTrans" cxnId="{8440DB63-2A9E-4D30-8629-4F284C031C5F}">
      <dgm:prSet/>
      <dgm:spPr/>
      <dgm:t>
        <a:bodyPr/>
        <a:lstStyle/>
        <a:p>
          <a:endParaRPr lang="en-US"/>
        </a:p>
      </dgm:t>
    </dgm:pt>
    <dgm:pt modelId="{B66E6278-BA90-44AE-86DA-06120050091F}">
      <dgm:prSet/>
      <dgm:spPr/>
      <dgm:t>
        <a:bodyPr/>
        <a:lstStyle/>
        <a:p>
          <a:r>
            <a:rPr lang="en-US"/>
            <a:t>Each method contains a body.</a:t>
          </a:r>
        </a:p>
      </dgm:t>
    </dgm:pt>
    <dgm:pt modelId="{775DC7F8-4864-469A-B667-B31E560285F0}" type="parTrans" cxnId="{09EFB45E-CCC7-4662-9ADD-F6F853333E94}">
      <dgm:prSet/>
      <dgm:spPr/>
      <dgm:t>
        <a:bodyPr/>
        <a:lstStyle/>
        <a:p>
          <a:endParaRPr lang="en-US"/>
        </a:p>
      </dgm:t>
    </dgm:pt>
    <dgm:pt modelId="{F8AF6A47-389C-4A67-AC7F-8617F6261ECC}" type="sibTrans" cxnId="{09EFB45E-CCC7-4662-9ADD-F6F853333E94}">
      <dgm:prSet/>
      <dgm:spPr/>
      <dgm:t>
        <a:bodyPr/>
        <a:lstStyle/>
        <a:p>
          <a:endParaRPr lang="en-US"/>
        </a:p>
      </dgm:t>
    </dgm:pt>
    <dgm:pt modelId="{1B59E409-C557-42C8-8CE6-482FD861D177}">
      <dgm:prSet/>
      <dgm:spPr/>
      <dgm:t>
        <a:bodyPr/>
        <a:lstStyle/>
        <a:p>
          <a:r>
            <a:rPr lang="en-US"/>
            <a:t>Locals</a:t>
          </a:r>
        </a:p>
      </dgm:t>
    </dgm:pt>
    <dgm:pt modelId="{C992308B-0DF1-44A6-BB76-75ED474DE4C0}" type="parTrans" cxnId="{B76E610D-BAC7-44D1-8339-8A8C5B0D0260}">
      <dgm:prSet/>
      <dgm:spPr/>
      <dgm:t>
        <a:bodyPr/>
        <a:lstStyle/>
        <a:p>
          <a:endParaRPr lang="en-US"/>
        </a:p>
      </dgm:t>
    </dgm:pt>
    <dgm:pt modelId="{4DA8818D-6B93-4E04-A759-593A0DB2A59E}" type="sibTrans" cxnId="{B76E610D-BAC7-44D1-8339-8A8C5B0D0260}">
      <dgm:prSet/>
      <dgm:spPr/>
      <dgm:t>
        <a:bodyPr/>
        <a:lstStyle/>
        <a:p>
          <a:endParaRPr lang="en-US"/>
        </a:p>
      </dgm:t>
    </dgm:pt>
    <dgm:pt modelId="{E606C266-41D4-4D95-9520-4EC17A41D4F3}">
      <dgm:prSet/>
      <dgm:spPr/>
      <dgm:t>
        <a:bodyPr/>
        <a:lstStyle/>
        <a:p>
          <a:r>
            <a:rPr lang="en-US"/>
            <a:t>Every method body consist of a local.</a:t>
          </a:r>
        </a:p>
      </dgm:t>
    </dgm:pt>
    <dgm:pt modelId="{03807DB4-8766-4BB5-84D0-747CDD4E2610}" type="parTrans" cxnId="{B0C8DBB2-F6C8-4D13-9A4E-734A31934A24}">
      <dgm:prSet/>
      <dgm:spPr/>
      <dgm:t>
        <a:bodyPr/>
        <a:lstStyle/>
        <a:p>
          <a:endParaRPr lang="en-US"/>
        </a:p>
      </dgm:t>
    </dgm:pt>
    <dgm:pt modelId="{FBB1DAA4-B1B9-4C30-8497-ADCBC0B70B3F}" type="sibTrans" cxnId="{B0C8DBB2-F6C8-4D13-9A4E-734A31934A24}">
      <dgm:prSet/>
      <dgm:spPr/>
      <dgm:t>
        <a:bodyPr/>
        <a:lstStyle/>
        <a:p>
          <a:endParaRPr lang="en-US"/>
        </a:p>
      </dgm:t>
    </dgm:pt>
    <dgm:pt modelId="{1361A507-D3B5-44A3-BE28-EB960765D138}">
      <dgm:prSet/>
      <dgm:spPr/>
      <dgm:t>
        <a:bodyPr/>
        <a:lstStyle/>
        <a:p>
          <a:r>
            <a:rPr lang="en-US"/>
            <a:t>Locals are references to the libraries that they use. </a:t>
          </a:r>
        </a:p>
      </dgm:t>
    </dgm:pt>
    <dgm:pt modelId="{C0DF9104-CB56-46D5-A20F-B23CD312E236}" type="parTrans" cxnId="{C06B7417-BD8B-4C52-B1FF-05418A05C9C2}">
      <dgm:prSet/>
      <dgm:spPr/>
      <dgm:t>
        <a:bodyPr/>
        <a:lstStyle/>
        <a:p>
          <a:endParaRPr lang="en-US"/>
        </a:p>
      </dgm:t>
    </dgm:pt>
    <dgm:pt modelId="{9B43BEEF-3149-4552-8518-DBEE3281F705}" type="sibTrans" cxnId="{C06B7417-BD8B-4C52-B1FF-05418A05C9C2}">
      <dgm:prSet/>
      <dgm:spPr/>
      <dgm:t>
        <a:bodyPr/>
        <a:lstStyle/>
        <a:p>
          <a:endParaRPr lang="en-US"/>
        </a:p>
      </dgm:t>
    </dgm:pt>
    <dgm:pt modelId="{14259562-5C1C-4555-8773-D8517C430F9E}">
      <dgm:prSet/>
      <dgm:spPr/>
      <dgm:t>
        <a:bodyPr/>
        <a:lstStyle/>
        <a:p>
          <a:r>
            <a:rPr lang="en-US"/>
            <a:t>Statements</a:t>
          </a:r>
        </a:p>
      </dgm:t>
    </dgm:pt>
    <dgm:pt modelId="{CF92B902-68F2-4B89-B1EE-7115025AA6DC}" type="parTrans" cxnId="{15357F1E-53DB-4CBB-BAA9-BF62ABCE1E58}">
      <dgm:prSet/>
      <dgm:spPr/>
      <dgm:t>
        <a:bodyPr/>
        <a:lstStyle/>
        <a:p>
          <a:endParaRPr lang="en-US"/>
        </a:p>
      </dgm:t>
    </dgm:pt>
    <dgm:pt modelId="{8B6CFA66-E0A4-4B27-8759-53187EAF979A}" type="sibTrans" cxnId="{15357F1E-53DB-4CBB-BAA9-BF62ABCE1E58}">
      <dgm:prSet/>
      <dgm:spPr/>
      <dgm:t>
        <a:bodyPr/>
        <a:lstStyle/>
        <a:p>
          <a:endParaRPr lang="en-US"/>
        </a:p>
      </dgm:t>
    </dgm:pt>
    <dgm:pt modelId="{047D7A18-A303-41F8-9DD6-399C64710613}">
      <dgm:prSet/>
      <dgm:spPr/>
      <dgm:t>
        <a:bodyPr/>
        <a:lstStyle/>
        <a:p>
          <a:r>
            <a:rPr lang="en-US"/>
            <a:t>Every application method can have a series of statements.</a:t>
          </a:r>
        </a:p>
      </dgm:t>
    </dgm:pt>
    <dgm:pt modelId="{DB41266A-3519-4F5F-9634-7A787AD5EE4E}" type="parTrans" cxnId="{7AD4810F-09DE-4A3D-96B7-9E8ED62EBBC3}">
      <dgm:prSet/>
      <dgm:spPr/>
      <dgm:t>
        <a:bodyPr/>
        <a:lstStyle/>
        <a:p>
          <a:endParaRPr lang="en-US"/>
        </a:p>
      </dgm:t>
    </dgm:pt>
    <dgm:pt modelId="{A8ACA277-3161-4937-AEAB-A818F9E2D847}" type="sibTrans" cxnId="{7AD4810F-09DE-4A3D-96B7-9E8ED62EBBC3}">
      <dgm:prSet/>
      <dgm:spPr/>
      <dgm:t>
        <a:bodyPr/>
        <a:lstStyle/>
        <a:p>
          <a:endParaRPr lang="en-US"/>
        </a:p>
      </dgm:t>
    </dgm:pt>
    <dgm:pt modelId="{F4164CDF-04D1-488D-B042-69A2E209090D}">
      <dgm:prSet/>
      <dgm:spPr/>
      <dgm:t>
        <a:bodyPr/>
        <a:lstStyle/>
        <a:p>
          <a:r>
            <a:rPr lang="en-US"/>
            <a:t>Units</a:t>
          </a:r>
        </a:p>
      </dgm:t>
    </dgm:pt>
    <dgm:pt modelId="{7B934814-9A3D-404B-8835-6A3F4CDD77FE}" type="parTrans" cxnId="{8F9574BB-98BB-404F-B8FB-9170CE920BC9}">
      <dgm:prSet/>
      <dgm:spPr/>
      <dgm:t>
        <a:bodyPr/>
        <a:lstStyle/>
        <a:p>
          <a:endParaRPr lang="en-US"/>
        </a:p>
      </dgm:t>
    </dgm:pt>
    <dgm:pt modelId="{815AF074-A414-4485-BD59-AF0EFE1953F8}" type="sibTrans" cxnId="{8F9574BB-98BB-404F-B8FB-9170CE920BC9}">
      <dgm:prSet/>
      <dgm:spPr/>
      <dgm:t>
        <a:bodyPr/>
        <a:lstStyle/>
        <a:p>
          <a:endParaRPr lang="en-US"/>
        </a:p>
      </dgm:t>
    </dgm:pt>
    <dgm:pt modelId="{C12AB924-5656-44A7-9C26-7E72CD99D176}">
      <dgm:prSet/>
      <dgm:spPr/>
      <dgm:t>
        <a:bodyPr/>
        <a:lstStyle/>
        <a:p>
          <a:r>
            <a:rPr lang="en-US"/>
            <a:t>Every method can contain many units.</a:t>
          </a:r>
        </a:p>
      </dgm:t>
    </dgm:pt>
    <dgm:pt modelId="{E89D9273-8FE7-40A3-A417-1AA0766B3655}" type="parTrans" cxnId="{CD7D99A9-36A8-4918-B97D-5E2A1D57EEB2}">
      <dgm:prSet/>
      <dgm:spPr/>
      <dgm:t>
        <a:bodyPr/>
        <a:lstStyle/>
        <a:p>
          <a:endParaRPr lang="en-US"/>
        </a:p>
      </dgm:t>
    </dgm:pt>
    <dgm:pt modelId="{400265F6-9F99-43C8-B836-63485C281D97}" type="sibTrans" cxnId="{CD7D99A9-36A8-4918-B97D-5E2A1D57EEB2}">
      <dgm:prSet/>
      <dgm:spPr/>
      <dgm:t>
        <a:bodyPr/>
        <a:lstStyle/>
        <a:p>
          <a:endParaRPr lang="en-US"/>
        </a:p>
      </dgm:t>
    </dgm:pt>
    <dgm:pt modelId="{BB2EBB59-0007-4155-9F02-C12762DAFEFF}">
      <dgm:prSet/>
      <dgm:spPr/>
      <dgm:t>
        <a:bodyPr/>
        <a:lstStyle/>
        <a:p>
          <a:r>
            <a:rPr lang="en-US"/>
            <a:t>Consists of the statement and its assignment.</a:t>
          </a:r>
        </a:p>
      </dgm:t>
    </dgm:pt>
    <dgm:pt modelId="{2B860A6E-94FB-4486-9BF0-C4F10247E1B1}" type="parTrans" cxnId="{F80B2CC2-0F98-41FF-A511-79074924FA0B}">
      <dgm:prSet/>
      <dgm:spPr/>
      <dgm:t>
        <a:bodyPr/>
        <a:lstStyle/>
        <a:p>
          <a:endParaRPr lang="en-US"/>
        </a:p>
      </dgm:t>
    </dgm:pt>
    <dgm:pt modelId="{998A9801-D2C5-4B17-9CA3-AA75813FE3EF}" type="sibTrans" cxnId="{F80B2CC2-0F98-41FF-A511-79074924FA0B}">
      <dgm:prSet/>
      <dgm:spPr/>
      <dgm:t>
        <a:bodyPr/>
        <a:lstStyle/>
        <a:p>
          <a:endParaRPr lang="en-US"/>
        </a:p>
      </dgm:t>
    </dgm:pt>
    <dgm:pt modelId="{332B5ABC-B5A3-472C-9583-B1E4191BC9F4}" type="pres">
      <dgm:prSet presAssocID="{0DE31DE9-DF71-4D19-BDB7-EF209E9F1FA3}" presName="Name0" presStyleCnt="0">
        <dgm:presLayoutVars>
          <dgm:dir/>
          <dgm:animLvl val="lvl"/>
          <dgm:resizeHandles val="exact"/>
        </dgm:presLayoutVars>
      </dgm:prSet>
      <dgm:spPr/>
    </dgm:pt>
    <dgm:pt modelId="{7E040A93-A456-4DED-9893-FC5E8E706B50}" type="pres">
      <dgm:prSet presAssocID="{F2C95C17-DAB9-43B2-B09F-69BE8F789E87}" presName="linNode" presStyleCnt="0"/>
      <dgm:spPr/>
    </dgm:pt>
    <dgm:pt modelId="{BCE22746-E649-4581-A658-CADA68D99724}" type="pres">
      <dgm:prSet presAssocID="{F2C95C17-DAB9-43B2-B09F-69BE8F789E87}" presName="parentText" presStyleLbl="node1" presStyleIdx="0" presStyleCnt="5">
        <dgm:presLayoutVars>
          <dgm:chMax val="1"/>
          <dgm:bulletEnabled val="1"/>
        </dgm:presLayoutVars>
      </dgm:prSet>
      <dgm:spPr/>
    </dgm:pt>
    <dgm:pt modelId="{4D7BBA6C-A114-4116-9C5E-39449C8161C4}" type="pres">
      <dgm:prSet presAssocID="{F2C95C17-DAB9-43B2-B09F-69BE8F789E87}" presName="descendantText" presStyleLbl="alignAccFollowNode1" presStyleIdx="0" presStyleCnt="5">
        <dgm:presLayoutVars>
          <dgm:bulletEnabled val="1"/>
        </dgm:presLayoutVars>
      </dgm:prSet>
      <dgm:spPr/>
    </dgm:pt>
    <dgm:pt modelId="{51099B7F-D6F2-4320-8560-3514151DDA3A}" type="pres">
      <dgm:prSet presAssocID="{5B48F127-DBAF-4C12-88CF-0105820AF5B6}" presName="sp" presStyleCnt="0"/>
      <dgm:spPr/>
    </dgm:pt>
    <dgm:pt modelId="{3A40CE93-ABAC-4540-BF4F-3B1A02491D92}" type="pres">
      <dgm:prSet presAssocID="{48E5475D-74DE-4A2E-ACB9-E4B4614B45EC}" presName="linNode" presStyleCnt="0"/>
      <dgm:spPr/>
    </dgm:pt>
    <dgm:pt modelId="{EAEF6C0B-216C-413D-8525-56F74605226B}" type="pres">
      <dgm:prSet presAssocID="{48E5475D-74DE-4A2E-ACB9-E4B4614B45EC}" presName="parentText" presStyleLbl="node1" presStyleIdx="1" presStyleCnt="5">
        <dgm:presLayoutVars>
          <dgm:chMax val="1"/>
          <dgm:bulletEnabled val="1"/>
        </dgm:presLayoutVars>
      </dgm:prSet>
      <dgm:spPr/>
    </dgm:pt>
    <dgm:pt modelId="{BB069FCF-6775-4406-9038-18B28EF83370}" type="pres">
      <dgm:prSet presAssocID="{48E5475D-74DE-4A2E-ACB9-E4B4614B45EC}" presName="descendantText" presStyleLbl="alignAccFollowNode1" presStyleIdx="1" presStyleCnt="5">
        <dgm:presLayoutVars>
          <dgm:bulletEnabled val="1"/>
        </dgm:presLayoutVars>
      </dgm:prSet>
      <dgm:spPr/>
    </dgm:pt>
    <dgm:pt modelId="{FCC626E8-A44C-43BF-8A37-A5894D7D7305}" type="pres">
      <dgm:prSet presAssocID="{E6F54B90-6626-4C09-9182-9C5EBCD428B5}" presName="sp" presStyleCnt="0"/>
      <dgm:spPr/>
    </dgm:pt>
    <dgm:pt modelId="{6E457212-7B63-40BE-A59A-A27D1929E652}" type="pres">
      <dgm:prSet presAssocID="{1B59E409-C557-42C8-8CE6-482FD861D177}" presName="linNode" presStyleCnt="0"/>
      <dgm:spPr/>
    </dgm:pt>
    <dgm:pt modelId="{1676C82B-2CF4-490B-8B06-B83BD6D44598}" type="pres">
      <dgm:prSet presAssocID="{1B59E409-C557-42C8-8CE6-482FD861D177}" presName="parentText" presStyleLbl="node1" presStyleIdx="2" presStyleCnt="5">
        <dgm:presLayoutVars>
          <dgm:chMax val="1"/>
          <dgm:bulletEnabled val="1"/>
        </dgm:presLayoutVars>
      </dgm:prSet>
      <dgm:spPr/>
    </dgm:pt>
    <dgm:pt modelId="{A5610351-D676-4D80-A4FE-77F6C5D6D4B4}" type="pres">
      <dgm:prSet presAssocID="{1B59E409-C557-42C8-8CE6-482FD861D177}" presName="descendantText" presStyleLbl="alignAccFollowNode1" presStyleIdx="2" presStyleCnt="5">
        <dgm:presLayoutVars>
          <dgm:bulletEnabled val="1"/>
        </dgm:presLayoutVars>
      </dgm:prSet>
      <dgm:spPr/>
    </dgm:pt>
    <dgm:pt modelId="{38ABD03A-2016-45BF-B694-C58BDAA0244D}" type="pres">
      <dgm:prSet presAssocID="{4DA8818D-6B93-4E04-A759-593A0DB2A59E}" presName="sp" presStyleCnt="0"/>
      <dgm:spPr/>
    </dgm:pt>
    <dgm:pt modelId="{21DAB6F7-7D38-465D-9323-605FF46FA262}" type="pres">
      <dgm:prSet presAssocID="{14259562-5C1C-4555-8773-D8517C430F9E}" presName="linNode" presStyleCnt="0"/>
      <dgm:spPr/>
    </dgm:pt>
    <dgm:pt modelId="{6DA73C72-1031-4C17-A670-C99317FB6579}" type="pres">
      <dgm:prSet presAssocID="{14259562-5C1C-4555-8773-D8517C430F9E}" presName="parentText" presStyleLbl="node1" presStyleIdx="3" presStyleCnt="5">
        <dgm:presLayoutVars>
          <dgm:chMax val="1"/>
          <dgm:bulletEnabled val="1"/>
        </dgm:presLayoutVars>
      </dgm:prSet>
      <dgm:spPr/>
    </dgm:pt>
    <dgm:pt modelId="{07ECD36F-D1F1-4502-82D0-97F977781568}" type="pres">
      <dgm:prSet presAssocID="{14259562-5C1C-4555-8773-D8517C430F9E}" presName="descendantText" presStyleLbl="alignAccFollowNode1" presStyleIdx="3" presStyleCnt="5">
        <dgm:presLayoutVars>
          <dgm:bulletEnabled val="1"/>
        </dgm:presLayoutVars>
      </dgm:prSet>
      <dgm:spPr/>
    </dgm:pt>
    <dgm:pt modelId="{F68F0EE2-85B7-4BD4-A4E6-F72D30006992}" type="pres">
      <dgm:prSet presAssocID="{8B6CFA66-E0A4-4B27-8759-53187EAF979A}" presName="sp" presStyleCnt="0"/>
      <dgm:spPr/>
    </dgm:pt>
    <dgm:pt modelId="{8D655D20-3B30-416A-A4C2-A1092968236D}" type="pres">
      <dgm:prSet presAssocID="{F4164CDF-04D1-488D-B042-69A2E209090D}" presName="linNode" presStyleCnt="0"/>
      <dgm:spPr/>
    </dgm:pt>
    <dgm:pt modelId="{88DBB2D6-66C1-41C9-A0BF-E87DDBB45036}" type="pres">
      <dgm:prSet presAssocID="{F4164CDF-04D1-488D-B042-69A2E209090D}" presName="parentText" presStyleLbl="node1" presStyleIdx="4" presStyleCnt="5">
        <dgm:presLayoutVars>
          <dgm:chMax val="1"/>
          <dgm:bulletEnabled val="1"/>
        </dgm:presLayoutVars>
      </dgm:prSet>
      <dgm:spPr/>
    </dgm:pt>
    <dgm:pt modelId="{C8AFC5C3-46B4-470B-BC0C-7B42EA3A5BD2}" type="pres">
      <dgm:prSet presAssocID="{F4164CDF-04D1-488D-B042-69A2E209090D}" presName="descendantText" presStyleLbl="alignAccFollowNode1" presStyleIdx="4" presStyleCnt="5">
        <dgm:presLayoutVars>
          <dgm:bulletEnabled val="1"/>
        </dgm:presLayoutVars>
      </dgm:prSet>
      <dgm:spPr/>
    </dgm:pt>
  </dgm:ptLst>
  <dgm:cxnLst>
    <dgm:cxn modelId="{B76E610D-BAC7-44D1-8339-8A8C5B0D0260}" srcId="{0DE31DE9-DF71-4D19-BDB7-EF209E9F1FA3}" destId="{1B59E409-C557-42C8-8CE6-482FD861D177}" srcOrd="2" destOrd="0" parTransId="{C992308B-0DF1-44A6-BB76-75ED474DE4C0}" sibTransId="{4DA8818D-6B93-4E04-A759-593A0DB2A59E}"/>
    <dgm:cxn modelId="{7AD4810F-09DE-4A3D-96B7-9E8ED62EBBC3}" srcId="{14259562-5C1C-4555-8773-D8517C430F9E}" destId="{047D7A18-A303-41F8-9DD6-399C64710613}" srcOrd="0" destOrd="0" parTransId="{DB41266A-3519-4F5F-9634-7A787AD5EE4E}" sibTransId="{A8ACA277-3161-4937-AEAB-A818F9E2D847}"/>
    <dgm:cxn modelId="{C06B7417-BD8B-4C52-B1FF-05418A05C9C2}" srcId="{1B59E409-C557-42C8-8CE6-482FD861D177}" destId="{1361A507-D3B5-44A3-BE28-EB960765D138}" srcOrd="1" destOrd="0" parTransId="{C0DF9104-CB56-46D5-A20F-B23CD312E236}" sibTransId="{9B43BEEF-3149-4552-8518-DBEE3281F705}"/>
    <dgm:cxn modelId="{15357F1E-53DB-4CBB-BAA9-BF62ABCE1E58}" srcId="{0DE31DE9-DF71-4D19-BDB7-EF209E9F1FA3}" destId="{14259562-5C1C-4555-8773-D8517C430F9E}" srcOrd="3" destOrd="0" parTransId="{CF92B902-68F2-4B89-B1EE-7115025AA6DC}" sibTransId="{8B6CFA66-E0A4-4B27-8759-53187EAF979A}"/>
    <dgm:cxn modelId="{FC64292F-BD90-42E9-BCD1-32DD9C8BCF7C}" type="presOf" srcId="{14259562-5C1C-4555-8773-D8517C430F9E}" destId="{6DA73C72-1031-4C17-A670-C99317FB6579}" srcOrd="0" destOrd="0" presId="urn:microsoft.com/office/officeart/2005/8/layout/vList5"/>
    <dgm:cxn modelId="{09EFB45E-CCC7-4662-9ADD-F6F853333E94}" srcId="{48E5475D-74DE-4A2E-ACB9-E4B4614B45EC}" destId="{B66E6278-BA90-44AE-86DA-06120050091F}" srcOrd="1" destOrd="0" parTransId="{775DC7F8-4864-469A-B667-B31E560285F0}" sibTransId="{F8AF6A47-389C-4A67-AC7F-8617F6261ECC}"/>
    <dgm:cxn modelId="{8440DB63-2A9E-4D30-8629-4F284C031C5F}" srcId="{48E5475D-74DE-4A2E-ACB9-E4B4614B45EC}" destId="{12FCA852-4D0B-4371-A584-B9CCCB20E729}" srcOrd="0" destOrd="0" parTransId="{847A7560-C046-46E0-93F5-17E6D8AD4CD8}" sibTransId="{AE29BC73-96F4-439B-B345-7AF0F27286CC}"/>
    <dgm:cxn modelId="{F54C856F-14F0-4807-BB2F-6ACAA62048DD}" type="presOf" srcId="{48E5475D-74DE-4A2E-ACB9-E4B4614B45EC}" destId="{EAEF6C0B-216C-413D-8525-56F74605226B}" srcOrd="0" destOrd="0" presId="urn:microsoft.com/office/officeart/2005/8/layout/vList5"/>
    <dgm:cxn modelId="{2E8B9B6F-A9E3-4510-A446-885AEB09DD16}" srcId="{F2C95C17-DAB9-43B2-B09F-69BE8F789E87}" destId="{1EE5815C-FFB2-4E53-B05F-970002950E52}" srcOrd="1" destOrd="0" parTransId="{77F8CA41-5091-4D9F-AD46-B0690ECB4B65}" sibTransId="{1431FC77-D7E5-473B-8E5F-221B3A190B86}"/>
    <dgm:cxn modelId="{2BCB0C73-E23D-41E8-9012-86738870CB01}" srcId="{F2C95C17-DAB9-43B2-B09F-69BE8F789E87}" destId="{30ECCB6F-D39C-4603-96AD-2B0566EFB0A3}" srcOrd="0" destOrd="0" parTransId="{BFB9682D-81B9-4035-8F5B-52C257775BE7}" sibTransId="{13537B25-69AE-4DB8-A7F0-33EEFAD68B1B}"/>
    <dgm:cxn modelId="{642FAB54-53E1-4D51-936D-306C5B30EBEA}" type="presOf" srcId="{047D7A18-A303-41F8-9DD6-399C64710613}" destId="{07ECD36F-D1F1-4502-82D0-97F977781568}" srcOrd="0" destOrd="0" presId="urn:microsoft.com/office/officeart/2005/8/layout/vList5"/>
    <dgm:cxn modelId="{7CA42457-8B4D-4146-9641-87F1C64AC936}" type="presOf" srcId="{0DE31DE9-DF71-4D19-BDB7-EF209E9F1FA3}" destId="{332B5ABC-B5A3-472C-9583-B1E4191BC9F4}" srcOrd="0" destOrd="0" presId="urn:microsoft.com/office/officeart/2005/8/layout/vList5"/>
    <dgm:cxn modelId="{9A75DC5A-31ED-4025-89A8-6159773C0351}" type="presOf" srcId="{F2C95C17-DAB9-43B2-B09F-69BE8F789E87}" destId="{BCE22746-E649-4581-A658-CADA68D99724}" srcOrd="0" destOrd="0" presId="urn:microsoft.com/office/officeart/2005/8/layout/vList5"/>
    <dgm:cxn modelId="{A5C02F95-3740-4697-8182-C57A18557D7E}" type="presOf" srcId="{30ECCB6F-D39C-4603-96AD-2B0566EFB0A3}" destId="{4D7BBA6C-A114-4116-9C5E-39449C8161C4}" srcOrd="0" destOrd="0" presId="urn:microsoft.com/office/officeart/2005/8/layout/vList5"/>
    <dgm:cxn modelId="{6F5EED9D-E9DB-40CD-B475-AD4585C644C5}" type="presOf" srcId="{1B59E409-C557-42C8-8CE6-482FD861D177}" destId="{1676C82B-2CF4-490B-8B06-B83BD6D44598}" srcOrd="0" destOrd="0" presId="urn:microsoft.com/office/officeart/2005/8/layout/vList5"/>
    <dgm:cxn modelId="{CD7D99A9-36A8-4918-B97D-5E2A1D57EEB2}" srcId="{F4164CDF-04D1-488D-B042-69A2E209090D}" destId="{C12AB924-5656-44A7-9C26-7E72CD99D176}" srcOrd="0" destOrd="0" parTransId="{E89D9273-8FE7-40A3-A417-1AA0766B3655}" sibTransId="{400265F6-9F99-43C8-B836-63485C281D97}"/>
    <dgm:cxn modelId="{B0C8DBB2-F6C8-4D13-9A4E-734A31934A24}" srcId="{1B59E409-C557-42C8-8CE6-482FD861D177}" destId="{E606C266-41D4-4D95-9520-4EC17A41D4F3}" srcOrd="0" destOrd="0" parTransId="{03807DB4-8766-4BB5-84D0-747CDD4E2610}" sibTransId="{FBB1DAA4-B1B9-4C30-8497-ADCBC0B70B3F}"/>
    <dgm:cxn modelId="{C77412B3-6437-402B-AD11-F8A7462D7F4A}" srcId="{0DE31DE9-DF71-4D19-BDB7-EF209E9F1FA3}" destId="{48E5475D-74DE-4A2E-ACB9-E4B4614B45EC}" srcOrd="1" destOrd="0" parTransId="{7A1DD6ED-E8E4-4287-A939-D4C729B4D131}" sibTransId="{E6F54B90-6626-4C09-9182-9C5EBCD428B5}"/>
    <dgm:cxn modelId="{8F9574BB-98BB-404F-B8FB-9170CE920BC9}" srcId="{0DE31DE9-DF71-4D19-BDB7-EF209E9F1FA3}" destId="{F4164CDF-04D1-488D-B042-69A2E209090D}" srcOrd="4" destOrd="0" parTransId="{7B934814-9A3D-404B-8835-6A3F4CDD77FE}" sibTransId="{815AF074-A414-4485-BD59-AF0EFE1953F8}"/>
    <dgm:cxn modelId="{F80B2CC2-0F98-41FF-A511-79074924FA0B}" srcId="{F4164CDF-04D1-488D-B042-69A2E209090D}" destId="{BB2EBB59-0007-4155-9F02-C12762DAFEFF}" srcOrd="1" destOrd="0" parTransId="{2B860A6E-94FB-4486-9BF0-C4F10247E1B1}" sibTransId="{998A9801-D2C5-4B17-9CA3-AA75813FE3EF}"/>
    <dgm:cxn modelId="{B85053CA-9D05-48F5-8485-34BDECBB0BE5}" type="presOf" srcId="{BB2EBB59-0007-4155-9F02-C12762DAFEFF}" destId="{C8AFC5C3-46B4-470B-BC0C-7B42EA3A5BD2}" srcOrd="0" destOrd="1" presId="urn:microsoft.com/office/officeart/2005/8/layout/vList5"/>
    <dgm:cxn modelId="{37DD37D2-D95D-40D9-A896-802108F0C11D}" type="presOf" srcId="{C12AB924-5656-44A7-9C26-7E72CD99D176}" destId="{C8AFC5C3-46B4-470B-BC0C-7B42EA3A5BD2}" srcOrd="0" destOrd="0" presId="urn:microsoft.com/office/officeart/2005/8/layout/vList5"/>
    <dgm:cxn modelId="{3F83C4D5-B715-444E-B029-AC5885A8B77B}" type="presOf" srcId="{F4164CDF-04D1-488D-B042-69A2E209090D}" destId="{88DBB2D6-66C1-41C9-A0BF-E87DDBB45036}" srcOrd="0" destOrd="0" presId="urn:microsoft.com/office/officeart/2005/8/layout/vList5"/>
    <dgm:cxn modelId="{65CE86E3-01F0-4628-8779-D2FED0AD4DDD}" type="presOf" srcId="{E606C266-41D4-4D95-9520-4EC17A41D4F3}" destId="{A5610351-D676-4D80-A4FE-77F6C5D6D4B4}" srcOrd="0" destOrd="0" presId="urn:microsoft.com/office/officeart/2005/8/layout/vList5"/>
    <dgm:cxn modelId="{DDE2A3E3-87C6-45C0-85CE-433DC4F85C88}" type="presOf" srcId="{1EE5815C-FFB2-4E53-B05F-970002950E52}" destId="{4D7BBA6C-A114-4116-9C5E-39449C8161C4}" srcOrd="0" destOrd="1" presId="urn:microsoft.com/office/officeart/2005/8/layout/vList5"/>
    <dgm:cxn modelId="{525577EA-4AE1-4010-9363-D037E54205E8}" srcId="{0DE31DE9-DF71-4D19-BDB7-EF209E9F1FA3}" destId="{F2C95C17-DAB9-43B2-B09F-69BE8F789E87}" srcOrd="0" destOrd="0" parTransId="{3D33A57A-0381-42BA-99C3-A12C46875171}" sibTransId="{5B48F127-DBAF-4C12-88CF-0105820AF5B6}"/>
    <dgm:cxn modelId="{4513BBEC-78F5-456B-ACFF-E781581BAEEA}" type="presOf" srcId="{12FCA852-4D0B-4371-A584-B9CCCB20E729}" destId="{BB069FCF-6775-4406-9038-18B28EF83370}" srcOrd="0" destOrd="0" presId="urn:microsoft.com/office/officeart/2005/8/layout/vList5"/>
    <dgm:cxn modelId="{363232FC-B545-439D-AE21-D498FDE688D7}" type="presOf" srcId="{1361A507-D3B5-44A3-BE28-EB960765D138}" destId="{A5610351-D676-4D80-A4FE-77F6C5D6D4B4}" srcOrd="0" destOrd="1" presId="urn:microsoft.com/office/officeart/2005/8/layout/vList5"/>
    <dgm:cxn modelId="{458973FD-A226-43D7-9558-7B8EC3E302A4}" type="presOf" srcId="{B66E6278-BA90-44AE-86DA-06120050091F}" destId="{BB069FCF-6775-4406-9038-18B28EF83370}" srcOrd="0" destOrd="1" presId="urn:microsoft.com/office/officeart/2005/8/layout/vList5"/>
    <dgm:cxn modelId="{641B0E60-7426-4F45-A66E-D0D2AE653D15}" type="presParOf" srcId="{332B5ABC-B5A3-472C-9583-B1E4191BC9F4}" destId="{7E040A93-A456-4DED-9893-FC5E8E706B50}" srcOrd="0" destOrd="0" presId="urn:microsoft.com/office/officeart/2005/8/layout/vList5"/>
    <dgm:cxn modelId="{7CFE75E1-8B83-4564-BAF2-23CE3112C36A}" type="presParOf" srcId="{7E040A93-A456-4DED-9893-FC5E8E706B50}" destId="{BCE22746-E649-4581-A658-CADA68D99724}" srcOrd="0" destOrd="0" presId="urn:microsoft.com/office/officeart/2005/8/layout/vList5"/>
    <dgm:cxn modelId="{C85978B1-6AA0-4E4F-9420-B42C44ABDAC9}" type="presParOf" srcId="{7E040A93-A456-4DED-9893-FC5E8E706B50}" destId="{4D7BBA6C-A114-4116-9C5E-39449C8161C4}" srcOrd="1" destOrd="0" presId="urn:microsoft.com/office/officeart/2005/8/layout/vList5"/>
    <dgm:cxn modelId="{5A3FE6BA-254C-4F1B-AE35-BCA85BB608A8}" type="presParOf" srcId="{332B5ABC-B5A3-472C-9583-B1E4191BC9F4}" destId="{51099B7F-D6F2-4320-8560-3514151DDA3A}" srcOrd="1" destOrd="0" presId="urn:microsoft.com/office/officeart/2005/8/layout/vList5"/>
    <dgm:cxn modelId="{A8AAE816-5BC5-448B-BA81-73DA5F7DFD90}" type="presParOf" srcId="{332B5ABC-B5A3-472C-9583-B1E4191BC9F4}" destId="{3A40CE93-ABAC-4540-BF4F-3B1A02491D92}" srcOrd="2" destOrd="0" presId="urn:microsoft.com/office/officeart/2005/8/layout/vList5"/>
    <dgm:cxn modelId="{485016F9-07C7-44E7-8091-60129FCDC449}" type="presParOf" srcId="{3A40CE93-ABAC-4540-BF4F-3B1A02491D92}" destId="{EAEF6C0B-216C-413D-8525-56F74605226B}" srcOrd="0" destOrd="0" presId="urn:microsoft.com/office/officeart/2005/8/layout/vList5"/>
    <dgm:cxn modelId="{253C02F6-BAD7-42C9-84AC-093BA8FC59F4}" type="presParOf" srcId="{3A40CE93-ABAC-4540-BF4F-3B1A02491D92}" destId="{BB069FCF-6775-4406-9038-18B28EF83370}" srcOrd="1" destOrd="0" presId="urn:microsoft.com/office/officeart/2005/8/layout/vList5"/>
    <dgm:cxn modelId="{656FFB4C-260A-4473-93AF-36DF0BD11A3D}" type="presParOf" srcId="{332B5ABC-B5A3-472C-9583-B1E4191BC9F4}" destId="{FCC626E8-A44C-43BF-8A37-A5894D7D7305}" srcOrd="3" destOrd="0" presId="urn:microsoft.com/office/officeart/2005/8/layout/vList5"/>
    <dgm:cxn modelId="{E9EF2998-D1BC-4A26-8265-3A64732BA46A}" type="presParOf" srcId="{332B5ABC-B5A3-472C-9583-B1E4191BC9F4}" destId="{6E457212-7B63-40BE-A59A-A27D1929E652}" srcOrd="4" destOrd="0" presId="urn:microsoft.com/office/officeart/2005/8/layout/vList5"/>
    <dgm:cxn modelId="{7D643F5A-BE66-4474-A499-5B15E729D4D1}" type="presParOf" srcId="{6E457212-7B63-40BE-A59A-A27D1929E652}" destId="{1676C82B-2CF4-490B-8B06-B83BD6D44598}" srcOrd="0" destOrd="0" presId="urn:microsoft.com/office/officeart/2005/8/layout/vList5"/>
    <dgm:cxn modelId="{A57228E6-7622-418D-BFD2-D395EB0F6794}" type="presParOf" srcId="{6E457212-7B63-40BE-A59A-A27D1929E652}" destId="{A5610351-D676-4D80-A4FE-77F6C5D6D4B4}" srcOrd="1" destOrd="0" presId="urn:microsoft.com/office/officeart/2005/8/layout/vList5"/>
    <dgm:cxn modelId="{82698636-E10F-401C-9273-1EC9F12BB9C2}" type="presParOf" srcId="{332B5ABC-B5A3-472C-9583-B1E4191BC9F4}" destId="{38ABD03A-2016-45BF-B694-C58BDAA0244D}" srcOrd="5" destOrd="0" presId="urn:microsoft.com/office/officeart/2005/8/layout/vList5"/>
    <dgm:cxn modelId="{F2FD2FA4-DEBF-4C4B-859A-04AC80D45615}" type="presParOf" srcId="{332B5ABC-B5A3-472C-9583-B1E4191BC9F4}" destId="{21DAB6F7-7D38-465D-9323-605FF46FA262}" srcOrd="6" destOrd="0" presId="urn:microsoft.com/office/officeart/2005/8/layout/vList5"/>
    <dgm:cxn modelId="{474BF959-0EE3-4411-AD90-734FC9B5BAF7}" type="presParOf" srcId="{21DAB6F7-7D38-465D-9323-605FF46FA262}" destId="{6DA73C72-1031-4C17-A670-C99317FB6579}" srcOrd="0" destOrd="0" presId="urn:microsoft.com/office/officeart/2005/8/layout/vList5"/>
    <dgm:cxn modelId="{855E125A-9A8C-4BF3-8F09-FDE62F5C45B5}" type="presParOf" srcId="{21DAB6F7-7D38-465D-9323-605FF46FA262}" destId="{07ECD36F-D1F1-4502-82D0-97F977781568}" srcOrd="1" destOrd="0" presId="urn:microsoft.com/office/officeart/2005/8/layout/vList5"/>
    <dgm:cxn modelId="{671AD01D-ABB2-435D-8C05-8802EC070B16}" type="presParOf" srcId="{332B5ABC-B5A3-472C-9583-B1E4191BC9F4}" destId="{F68F0EE2-85B7-4BD4-A4E6-F72D30006992}" srcOrd="7" destOrd="0" presId="urn:microsoft.com/office/officeart/2005/8/layout/vList5"/>
    <dgm:cxn modelId="{54455389-2E87-4E65-BDFF-4EA380941D9E}" type="presParOf" srcId="{332B5ABC-B5A3-472C-9583-B1E4191BC9F4}" destId="{8D655D20-3B30-416A-A4C2-A1092968236D}" srcOrd="8" destOrd="0" presId="urn:microsoft.com/office/officeart/2005/8/layout/vList5"/>
    <dgm:cxn modelId="{4DC62673-EA97-4D00-8F1B-79A6B5998E71}" type="presParOf" srcId="{8D655D20-3B30-416A-A4C2-A1092968236D}" destId="{88DBB2D6-66C1-41C9-A0BF-E87DDBB45036}" srcOrd="0" destOrd="0" presId="urn:microsoft.com/office/officeart/2005/8/layout/vList5"/>
    <dgm:cxn modelId="{B7A6A78E-008F-4CC9-ADE0-1DBD3394D44C}" type="presParOf" srcId="{8D655D20-3B30-416A-A4C2-A1092968236D}" destId="{C8AFC5C3-46B4-470B-BC0C-7B42EA3A5BD2}"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789BD86-797B-48A8-AC76-ECF620D5947E}" type="doc">
      <dgm:prSet loTypeId="urn:microsoft.com/office/officeart/2016/7/layout/RepeatingBendingProcessNew" loCatId="process" qsTypeId="urn:microsoft.com/office/officeart/2005/8/quickstyle/simple1" qsCatId="simple" csTypeId="urn:microsoft.com/office/officeart/2005/8/colors/colorful5" csCatId="colorful"/>
      <dgm:spPr/>
      <dgm:t>
        <a:bodyPr/>
        <a:lstStyle/>
        <a:p>
          <a:endParaRPr lang="en-US"/>
        </a:p>
      </dgm:t>
    </dgm:pt>
    <dgm:pt modelId="{7D78B48B-873D-404C-8B46-9335DE35BF90}">
      <dgm:prSet/>
      <dgm:spPr/>
      <dgm:t>
        <a:bodyPr/>
        <a:lstStyle/>
        <a:p>
          <a:r>
            <a:rPr lang="en-US"/>
            <a:t>APKTool outputs code into Smali code.</a:t>
          </a:r>
        </a:p>
      </dgm:t>
    </dgm:pt>
    <dgm:pt modelId="{24586C09-1DAA-4CD5-B152-478A39AC2797}" type="parTrans" cxnId="{DFE64ACD-EFCB-49C2-BBBA-A6B8DDADC995}">
      <dgm:prSet/>
      <dgm:spPr/>
      <dgm:t>
        <a:bodyPr/>
        <a:lstStyle/>
        <a:p>
          <a:endParaRPr lang="en-US"/>
        </a:p>
      </dgm:t>
    </dgm:pt>
    <dgm:pt modelId="{FC1BF704-0820-45D9-A1A7-E7C6B0F57DC7}" type="sibTrans" cxnId="{DFE64ACD-EFCB-49C2-BBBA-A6B8DDADC995}">
      <dgm:prSet/>
      <dgm:spPr/>
      <dgm:t>
        <a:bodyPr/>
        <a:lstStyle/>
        <a:p>
          <a:endParaRPr lang="en-US"/>
        </a:p>
      </dgm:t>
    </dgm:pt>
    <dgm:pt modelId="{579CFF2C-6552-4E99-A625-E926C781EEC2}">
      <dgm:prSet/>
      <dgm:spPr/>
      <dgm:t>
        <a:bodyPr/>
        <a:lstStyle/>
        <a:p>
          <a:r>
            <a:rPr lang="en-US"/>
            <a:t>Smali code is the human-readable format of the Dalvik byte-code and is the assembly language. </a:t>
          </a:r>
        </a:p>
      </dgm:t>
    </dgm:pt>
    <dgm:pt modelId="{C7D81736-0FE3-427F-8312-CB2270D7955E}" type="parTrans" cxnId="{E2B02D21-90AE-41FC-898D-B006172237DD}">
      <dgm:prSet/>
      <dgm:spPr/>
      <dgm:t>
        <a:bodyPr/>
        <a:lstStyle/>
        <a:p>
          <a:endParaRPr lang="en-US"/>
        </a:p>
      </dgm:t>
    </dgm:pt>
    <dgm:pt modelId="{4C29D780-3D5D-4ADF-9CC4-0624F5F8DE56}" type="sibTrans" cxnId="{E2B02D21-90AE-41FC-898D-B006172237DD}">
      <dgm:prSet/>
      <dgm:spPr/>
      <dgm:t>
        <a:bodyPr/>
        <a:lstStyle/>
        <a:p>
          <a:endParaRPr lang="en-US"/>
        </a:p>
      </dgm:t>
    </dgm:pt>
    <dgm:pt modelId="{EC085647-F1D9-4870-8D91-9B96EE361CB9}">
      <dgm:prSet/>
      <dgm:spPr/>
      <dgm:t>
        <a:bodyPr/>
        <a:lstStyle/>
        <a:p>
          <a:r>
            <a:rPr lang="en-US"/>
            <a:t>Smali code uses registers like the x86 assembly language. </a:t>
          </a:r>
        </a:p>
      </dgm:t>
    </dgm:pt>
    <dgm:pt modelId="{3611188E-98A6-47A8-8E47-CEBEED9B7B1B}" type="parTrans" cxnId="{BB1521A2-10C2-42BF-9340-9C422B3ABD14}">
      <dgm:prSet/>
      <dgm:spPr/>
      <dgm:t>
        <a:bodyPr/>
        <a:lstStyle/>
        <a:p>
          <a:endParaRPr lang="en-US"/>
        </a:p>
      </dgm:t>
    </dgm:pt>
    <dgm:pt modelId="{AA79D1C2-19AD-4B46-AB0E-25AFAD3F1AE9}" type="sibTrans" cxnId="{BB1521A2-10C2-42BF-9340-9C422B3ABD14}">
      <dgm:prSet/>
      <dgm:spPr/>
      <dgm:t>
        <a:bodyPr/>
        <a:lstStyle/>
        <a:p>
          <a:endParaRPr lang="en-US"/>
        </a:p>
      </dgm:t>
    </dgm:pt>
    <dgm:pt modelId="{5D2AF9EA-7827-4895-B750-672D96153BEF}">
      <dgm:prSet/>
      <dgm:spPr/>
      <dgm:t>
        <a:bodyPr/>
        <a:lstStyle/>
        <a:p>
          <a:r>
            <a:rPr lang="en-US"/>
            <a:t>Individuals that are not familiar with assembly language will have trouble understanding Smali code and how it works. </a:t>
          </a:r>
        </a:p>
      </dgm:t>
    </dgm:pt>
    <dgm:pt modelId="{C1DE9046-101D-46E3-90A5-921C3800E118}" type="parTrans" cxnId="{88EF9269-FA67-4527-9831-918317113004}">
      <dgm:prSet/>
      <dgm:spPr/>
      <dgm:t>
        <a:bodyPr/>
        <a:lstStyle/>
        <a:p>
          <a:endParaRPr lang="en-US"/>
        </a:p>
      </dgm:t>
    </dgm:pt>
    <dgm:pt modelId="{3BBF0A95-BF4E-4777-B812-80ED59DDB6E2}" type="sibTrans" cxnId="{88EF9269-FA67-4527-9831-918317113004}">
      <dgm:prSet/>
      <dgm:spPr/>
      <dgm:t>
        <a:bodyPr/>
        <a:lstStyle/>
        <a:p>
          <a:endParaRPr lang="en-US"/>
        </a:p>
      </dgm:t>
    </dgm:pt>
    <dgm:pt modelId="{99ACB6CA-E51A-4F34-A2DF-DB4139157D78}">
      <dgm:prSet/>
      <dgm:spPr/>
      <dgm:t>
        <a:bodyPr/>
        <a:lstStyle/>
        <a:p>
          <a:r>
            <a:rPr lang="en-US"/>
            <a:t>Individuals who have assembly language knowledge will be comfortable with smali code. </a:t>
          </a:r>
        </a:p>
      </dgm:t>
    </dgm:pt>
    <dgm:pt modelId="{2D493B20-5F54-4CB5-857C-F41DAA1D44C9}" type="parTrans" cxnId="{7E3B306C-9D5E-4491-B4B5-17EA7CACC6F7}">
      <dgm:prSet/>
      <dgm:spPr/>
      <dgm:t>
        <a:bodyPr/>
        <a:lstStyle/>
        <a:p>
          <a:endParaRPr lang="en-US"/>
        </a:p>
      </dgm:t>
    </dgm:pt>
    <dgm:pt modelId="{94964604-EC08-4574-9479-35DF019392B6}" type="sibTrans" cxnId="{7E3B306C-9D5E-4491-B4B5-17EA7CACC6F7}">
      <dgm:prSet/>
      <dgm:spPr/>
      <dgm:t>
        <a:bodyPr/>
        <a:lstStyle/>
        <a:p>
          <a:endParaRPr lang="en-US"/>
        </a:p>
      </dgm:t>
    </dgm:pt>
    <dgm:pt modelId="{86BF8436-9E96-4674-AA39-1B9C7B9EFCC1}">
      <dgm:prSet/>
      <dgm:spPr/>
      <dgm:t>
        <a:bodyPr/>
        <a:lstStyle/>
        <a:p>
          <a:r>
            <a:rPr lang="en-US"/>
            <a:t>More importantly, you have to be able to manipulate the memory registers that the APKTool uses.</a:t>
          </a:r>
        </a:p>
      </dgm:t>
    </dgm:pt>
    <dgm:pt modelId="{A7292E33-2D0F-4E0B-9C27-ED26F385B42B}" type="parTrans" cxnId="{1EA26B6E-7AC0-49CE-9DDA-AC17F5922919}">
      <dgm:prSet/>
      <dgm:spPr/>
      <dgm:t>
        <a:bodyPr/>
        <a:lstStyle/>
        <a:p>
          <a:endParaRPr lang="en-US"/>
        </a:p>
      </dgm:t>
    </dgm:pt>
    <dgm:pt modelId="{12339C4E-AE55-411C-A958-DDFD53584591}" type="sibTrans" cxnId="{1EA26B6E-7AC0-49CE-9DDA-AC17F5922919}">
      <dgm:prSet/>
      <dgm:spPr/>
      <dgm:t>
        <a:bodyPr/>
        <a:lstStyle/>
        <a:p>
          <a:endParaRPr lang="en-US"/>
        </a:p>
      </dgm:t>
    </dgm:pt>
    <dgm:pt modelId="{74BA6350-3258-428F-8F7F-7C033A51DFE3}" type="pres">
      <dgm:prSet presAssocID="{B789BD86-797B-48A8-AC76-ECF620D5947E}" presName="Name0" presStyleCnt="0">
        <dgm:presLayoutVars>
          <dgm:dir/>
          <dgm:resizeHandles val="exact"/>
        </dgm:presLayoutVars>
      </dgm:prSet>
      <dgm:spPr/>
    </dgm:pt>
    <dgm:pt modelId="{00EEA0B3-F94F-4AA9-965D-E275B5DEEA21}" type="pres">
      <dgm:prSet presAssocID="{7D78B48B-873D-404C-8B46-9335DE35BF90}" presName="node" presStyleLbl="node1" presStyleIdx="0" presStyleCnt="6">
        <dgm:presLayoutVars>
          <dgm:bulletEnabled val="1"/>
        </dgm:presLayoutVars>
      </dgm:prSet>
      <dgm:spPr/>
    </dgm:pt>
    <dgm:pt modelId="{E559E956-FD11-421A-9D4B-17264510F535}" type="pres">
      <dgm:prSet presAssocID="{FC1BF704-0820-45D9-A1A7-E7C6B0F57DC7}" presName="sibTrans" presStyleLbl="sibTrans1D1" presStyleIdx="0" presStyleCnt="5"/>
      <dgm:spPr/>
    </dgm:pt>
    <dgm:pt modelId="{C2F10576-B07B-4E79-958C-ADB2DF96F1E0}" type="pres">
      <dgm:prSet presAssocID="{FC1BF704-0820-45D9-A1A7-E7C6B0F57DC7}" presName="connectorText" presStyleLbl="sibTrans1D1" presStyleIdx="0" presStyleCnt="5"/>
      <dgm:spPr/>
    </dgm:pt>
    <dgm:pt modelId="{88CA14FA-2108-4B8A-B180-0B90F724B27E}" type="pres">
      <dgm:prSet presAssocID="{579CFF2C-6552-4E99-A625-E926C781EEC2}" presName="node" presStyleLbl="node1" presStyleIdx="1" presStyleCnt="6">
        <dgm:presLayoutVars>
          <dgm:bulletEnabled val="1"/>
        </dgm:presLayoutVars>
      </dgm:prSet>
      <dgm:spPr/>
    </dgm:pt>
    <dgm:pt modelId="{DCF56B51-71EF-4958-A4EA-BEF40A2B6F97}" type="pres">
      <dgm:prSet presAssocID="{4C29D780-3D5D-4ADF-9CC4-0624F5F8DE56}" presName="sibTrans" presStyleLbl="sibTrans1D1" presStyleIdx="1" presStyleCnt="5"/>
      <dgm:spPr/>
    </dgm:pt>
    <dgm:pt modelId="{337C02DF-8C1D-4573-9DC9-D915C31FE401}" type="pres">
      <dgm:prSet presAssocID="{4C29D780-3D5D-4ADF-9CC4-0624F5F8DE56}" presName="connectorText" presStyleLbl="sibTrans1D1" presStyleIdx="1" presStyleCnt="5"/>
      <dgm:spPr/>
    </dgm:pt>
    <dgm:pt modelId="{163E4C71-2C51-4B5F-9DFD-00B9EDF766D8}" type="pres">
      <dgm:prSet presAssocID="{EC085647-F1D9-4870-8D91-9B96EE361CB9}" presName="node" presStyleLbl="node1" presStyleIdx="2" presStyleCnt="6">
        <dgm:presLayoutVars>
          <dgm:bulletEnabled val="1"/>
        </dgm:presLayoutVars>
      </dgm:prSet>
      <dgm:spPr/>
    </dgm:pt>
    <dgm:pt modelId="{8951E738-75D3-4F40-A378-7E1E4BFD254F}" type="pres">
      <dgm:prSet presAssocID="{AA79D1C2-19AD-4B46-AB0E-25AFAD3F1AE9}" presName="sibTrans" presStyleLbl="sibTrans1D1" presStyleIdx="2" presStyleCnt="5"/>
      <dgm:spPr/>
    </dgm:pt>
    <dgm:pt modelId="{D1A5F5FD-4BE7-49B5-99B2-CA7008381E33}" type="pres">
      <dgm:prSet presAssocID="{AA79D1C2-19AD-4B46-AB0E-25AFAD3F1AE9}" presName="connectorText" presStyleLbl="sibTrans1D1" presStyleIdx="2" presStyleCnt="5"/>
      <dgm:spPr/>
    </dgm:pt>
    <dgm:pt modelId="{93DF1DA2-A4E7-4BA0-9293-5ACC51F53DCE}" type="pres">
      <dgm:prSet presAssocID="{5D2AF9EA-7827-4895-B750-672D96153BEF}" presName="node" presStyleLbl="node1" presStyleIdx="3" presStyleCnt="6">
        <dgm:presLayoutVars>
          <dgm:bulletEnabled val="1"/>
        </dgm:presLayoutVars>
      </dgm:prSet>
      <dgm:spPr/>
    </dgm:pt>
    <dgm:pt modelId="{76D2A380-61DB-4776-BAAC-BA6D25004DA8}" type="pres">
      <dgm:prSet presAssocID="{3BBF0A95-BF4E-4777-B812-80ED59DDB6E2}" presName="sibTrans" presStyleLbl="sibTrans1D1" presStyleIdx="3" presStyleCnt="5"/>
      <dgm:spPr/>
    </dgm:pt>
    <dgm:pt modelId="{96532C64-CBF5-4CC3-A1AF-8B24A44F63D7}" type="pres">
      <dgm:prSet presAssocID="{3BBF0A95-BF4E-4777-B812-80ED59DDB6E2}" presName="connectorText" presStyleLbl="sibTrans1D1" presStyleIdx="3" presStyleCnt="5"/>
      <dgm:spPr/>
    </dgm:pt>
    <dgm:pt modelId="{D12478A9-BF0D-4CB8-84ED-767628C75142}" type="pres">
      <dgm:prSet presAssocID="{99ACB6CA-E51A-4F34-A2DF-DB4139157D78}" presName="node" presStyleLbl="node1" presStyleIdx="4" presStyleCnt="6">
        <dgm:presLayoutVars>
          <dgm:bulletEnabled val="1"/>
        </dgm:presLayoutVars>
      </dgm:prSet>
      <dgm:spPr/>
    </dgm:pt>
    <dgm:pt modelId="{4098A037-B16B-4F3D-900E-E394937C3CB0}" type="pres">
      <dgm:prSet presAssocID="{94964604-EC08-4574-9479-35DF019392B6}" presName="sibTrans" presStyleLbl="sibTrans1D1" presStyleIdx="4" presStyleCnt="5"/>
      <dgm:spPr/>
    </dgm:pt>
    <dgm:pt modelId="{999B1A2E-19BE-43A2-9DBB-8DD8F90FEC18}" type="pres">
      <dgm:prSet presAssocID="{94964604-EC08-4574-9479-35DF019392B6}" presName="connectorText" presStyleLbl="sibTrans1D1" presStyleIdx="4" presStyleCnt="5"/>
      <dgm:spPr/>
    </dgm:pt>
    <dgm:pt modelId="{40CA2012-F40C-4939-9113-E7B4C57BB0D7}" type="pres">
      <dgm:prSet presAssocID="{86BF8436-9E96-4674-AA39-1B9C7B9EFCC1}" presName="node" presStyleLbl="node1" presStyleIdx="5" presStyleCnt="6">
        <dgm:presLayoutVars>
          <dgm:bulletEnabled val="1"/>
        </dgm:presLayoutVars>
      </dgm:prSet>
      <dgm:spPr/>
    </dgm:pt>
  </dgm:ptLst>
  <dgm:cxnLst>
    <dgm:cxn modelId="{EDCF831C-0D57-43D2-8C67-BCF0D1B2E408}" type="presOf" srcId="{5D2AF9EA-7827-4895-B750-672D96153BEF}" destId="{93DF1DA2-A4E7-4BA0-9293-5ACC51F53DCE}" srcOrd="0" destOrd="0" presId="urn:microsoft.com/office/officeart/2016/7/layout/RepeatingBendingProcessNew"/>
    <dgm:cxn modelId="{14BB3D1D-79AE-4F0D-A355-3A0FA96EF703}" type="presOf" srcId="{579CFF2C-6552-4E99-A625-E926C781EEC2}" destId="{88CA14FA-2108-4B8A-B180-0B90F724B27E}" srcOrd="0" destOrd="0" presId="urn:microsoft.com/office/officeart/2016/7/layout/RepeatingBendingProcessNew"/>
    <dgm:cxn modelId="{E2B02D21-90AE-41FC-898D-B006172237DD}" srcId="{B789BD86-797B-48A8-AC76-ECF620D5947E}" destId="{579CFF2C-6552-4E99-A625-E926C781EEC2}" srcOrd="1" destOrd="0" parTransId="{C7D81736-0FE3-427F-8312-CB2270D7955E}" sibTransId="{4C29D780-3D5D-4ADF-9CC4-0624F5F8DE56}"/>
    <dgm:cxn modelId="{F6B2CE32-A7DC-4D13-A81E-723C7E5A1A4E}" type="presOf" srcId="{EC085647-F1D9-4870-8D91-9B96EE361CB9}" destId="{163E4C71-2C51-4B5F-9DFD-00B9EDF766D8}" srcOrd="0" destOrd="0" presId="urn:microsoft.com/office/officeart/2016/7/layout/RepeatingBendingProcessNew"/>
    <dgm:cxn modelId="{6F4D8534-A898-4641-AFF6-E63674941848}" type="presOf" srcId="{3BBF0A95-BF4E-4777-B812-80ED59DDB6E2}" destId="{96532C64-CBF5-4CC3-A1AF-8B24A44F63D7}" srcOrd="1" destOrd="0" presId="urn:microsoft.com/office/officeart/2016/7/layout/RepeatingBendingProcessNew"/>
    <dgm:cxn modelId="{571B1943-D978-44B9-A8A7-40EFD2E814E3}" type="presOf" srcId="{94964604-EC08-4574-9479-35DF019392B6}" destId="{4098A037-B16B-4F3D-900E-E394937C3CB0}" srcOrd="0" destOrd="0" presId="urn:microsoft.com/office/officeart/2016/7/layout/RepeatingBendingProcessNew"/>
    <dgm:cxn modelId="{2860C745-4A98-4C35-8CD2-8F7D2C877E9C}" type="presOf" srcId="{3BBF0A95-BF4E-4777-B812-80ED59DDB6E2}" destId="{76D2A380-61DB-4776-BAAC-BA6D25004DA8}" srcOrd="0" destOrd="0" presId="urn:microsoft.com/office/officeart/2016/7/layout/RepeatingBendingProcessNew"/>
    <dgm:cxn modelId="{40F2D648-3D45-433D-94C4-E9ABF16DDDD5}" type="presOf" srcId="{B789BD86-797B-48A8-AC76-ECF620D5947E}" destId="{74BA6350-3258-428F-8F7F-7C033A51DFE3}" srcOrd="0" destOrd="0" presId="urn:microsoft.com/office/officeart/2016/7/layout/RepeatingBendingProcessNew"/>
    <dgm:cxn modelId="{88EF9269-FA67-4527-9831-918317113004}" srcId="{B789BD86-797B-48A8-AC76-ECF620D5947E}" destId="{5D2AF9EA-7827-4895-B750-672D96153BEF}" srcOrd="3" destOrd="0" parTransId="{C1DE9046-101D-46E3-90A5-921C3800E118}" sibTransId="{3BBF0A95-BF4E-4777-B812-80ED59DDB6E2}"/>
    <dgm:cxn modelId="{83D8644B-A455-41A7-93DF-712BD46D4CC3}" type="presOf" srcId="{94964604-EC08-4574-9479-35DF019392B6}" destId="{999B1A2E-19BE-43A2-9DBB-8DD8F90FEC18}" srcOrd="1" destOrd="0" presId="urn:microsoft.com/office/officeart/2016/7/layout/RepeatingBendingProcessNew"/>
    <dgm:cxn modelId="{7E3B306C-9D5E-4491-B4B5-17EA7CACC6F7}" srcId="{B789BD86-797B-48A8-AC76-ECF620D5947E}" destId="{99ACB6CA-E51A-4F34-A2DF-DB4139157D78}" srcOrd="4" destOrd="0" parTransId="{2D493B20-5F54-4CB5-857C-F41DAA1D44C9}" sibTransId="{94964604-EC08-4574-9479-35DF019392B6}"/>
    <dgm:cxn modelId="{1EA26B6E-7AC0-49CE-9DDA-AC17F5922919}" srcId="{B789BD86-797B-48A8-AC76-ECF620D5947E}" destId="{86BF8436-9E96-4674-AA39-1B9C7B9EFCC1}" srcOrd="5" destOrd="0" parTransId="{A7292E33-2D0F-4E0B-9C27-ED26F385B42B}" sibTransId="{12339C4E-AE55-411C-A958-DDFD53584591}"/>
    <dgm:cxn modelId="{1C5DF553-A448-4D78-B66B-2CC498825ADF}" type="presOf" srcId="{FC1BF704-0820-45D9-A1A7-E7C6B0F57DC7}" destId="{E559E956-FD11-421A-9D4B-17264510F535}" srcOrd="0" destOrd="0" presId="urn:microsoft.com/office/officeart/2016/7/layout/RepeatingBendingProcessNew"/>
    <dgm:cxn modelId="{B28D5174-02FE-48F2-8689-52121FE5C804}" type="presOf" srcId="{AA79D1C2-19AD-4B46-AB0E-25AFAD3F1AE9}" destId="{D1A5F5FD-4BE7-49B5-99B2-CA7008381E33}" srcOrd="1" destOrd="0" presId="urn:microsoft.com/office/officeart/2016/7/layout/RepeatingBendingProcessNew"/>
    <dgm:cxn modelId="{28278192-A23C-45D7-A47B-BD443F3281D8}" type="presOf" srcId="{86BF8436-9E96-4674-AA39-1B9C7B9EFCC1}" destId="{40CA2012-F40C-4939-9113-E7B4C57BB0D7}" srcOrd="0" destOrd="0" presId="urn:microsoft.com/office/officeart/2016/7/layout/RepeatingBendingProcessNew"/>
    <dgm:cxn modelId="{94573194-EF19-4C38-9973-8991FC9ED735}" type="presOf" srcId="{7D78B48B-873D-404C-8B46-9335DE35BF90}" destId="{00EEA0B3-F94F-4AA9-965D-E275B5DEEA21}" srcOrd="0" destOrd="0" presId="urn:microsoft.com/office/officeart/2016/7/layout/RepeatingBendingProcessNew"/>
    <dgm:cxn modelId="{15B6A996-C011-4787-A236-770A858DBD0E}" type="presOf" srcId="{4C29D780-3D5D-4ADF-9CC4-0624F5F8DE56}" destId="{337C02DF-8C1D-4573-9DC9-D915C31FE401}" srcOrd="1" destOrd="0" presId="urn:microsoft.com/office/officeart/2016/7/layout/RepeatingBendingProcessNew"/>
    <dgm:cxn modelId="{BB1521A2-10C2-42BF-9340-9C422B3ABD14}" srcId="{B789BD86-797B-48A8-AC76-ECF620D5947E}" destId="{EC085647-F1D9-4870-8D91-9B96EE361CB9}" srcOrd="2" destOrd="0" parTransId="{3611188E-98A6-47A8-8E47-CEBEED9B7B1B}" sibTransId="{AA79D1C2-19AD-4B46-AB0E-25AFAD3F1AE9}"/>
    <dgm:cxn modelId="{5B4621BD-FEA0-4B28-9F1E-A43AF16F04CB}" type="presOf" srcId="{AA79D1C2-19AD-4B46-AB0E-25AFAD3F1AE9}" destId="{8951E738-75D3-4F40-A378-7E1E4BFD254F}" srcOrd="0" destOrd="0" presId="urn:microsoft.com/office/officeart/2016/7/layout/RepeatingBendingProcessNew"/>
    <dgm:cxn modelId="{DFE64ACD-EFCB-49C2-BBBA-A6B8DDADC995}" srcId="{B789BD86-797B-48A8-AC76-ECF620D5947E}" destId="{7D78B48B-873D-404C-8B46-9335DE35BF90}" srcOrd="0" destOrd="0" parTransId="{24586C09-1DAA-4CD5-B152-478A39AC2797}" sibTransId="{FC1BF704-0820-45D9-A1A7-E7C6B0F57DC7}"/>
    <dgm:cxn modelId="{B1EF84CF-5A14-4D0D-B1C3-086759B022CB}" type="presOf" srcId="{FC1BF704-0820-45D9-A1A7-E7C6B0F57DC7}" destId="{C2F10576-B07B-4E79-958C-ADB2DF96F1E0}" srcOrd="1" destOrd="0" presId="urn:microsoft.com/office/officeart/2016/7/layout/RepeatingBendingProcessNew"/>
    <dgm:cxn modelId="{8DF3F2DA-B377-4410-8145-DE93D913D75D}" type="presOf" srcId="{99ACB6CA-E51A-4F34-A2DF-DB4139157D78}" destId="{D12478A9-BF0D-4CB8-84ED-767628C75142}" srcOrd="0" destOrd="0" presId="urn:microsoft.com/office/officeart/2016/7/layout/RepeatingBendingProcessNew"/>
    <dgm:cxn modelId="{B0F4A5EA-64AC-4AA3-8E19-1D598AF01157}" type="presOf" srcId="{4C29D780-3D5D-4ADF-9CC4-0624F5F8DE56}" destId="{DCF56B51-71EF-4958-A4EA-BEF40A2B6F97}" srcOrd="0" destOrd="0" presId="urn:microsoft.com/office/officeart/2016/7/layout/RepeatingBendingProcessNew"/>
    <dgm:cxn modelId="{1C637EC1-2F4E-49BF-96C3-B612788D80AF}" type="presParOf" srcId="{74BA6350-3258-428F-8F7F-7C033A51DFE3}" destId="{00EEA0B3-F94F-4AA9-965D-E275B5DEEA21}" srcOrd="0" destOrd="0" presId="urn:microsoft.com/office/officeart/2016/7/layout/RepeatingBendingProcessNew"/>
    <dgm:cxn modelId="{C984DDF8-5D45-4D4C-96F9-E4D73831FA3C}" type="presParOf" srcId="{74BA6350-3258-428F-8F7F-7C033A51DFE3}" destId="{E559E956-FD11-421A-9D4B-17264510F535}" srcOrd="1" destOrd="0" presId="urn:microsoft.com/office/officeart/2016/7/layout/RepeatingBendingProcessNew"/>
    <dgm:cxn modelId="{6993AE56-B7F7-425E-9526-4D10C258D658}" type="presParOf" srcId="{E559E956-FD11-421A-9D4B-17264510F535}" destId="{C2F10576-B07B-4E79-958C-ADB2DF96F1E0}" srcOrd="0" destOrd="0" presId="urn:microsoft.com/office/officeart/2016/7/layout/RepeatingBendingProcessNew"/>
    <dgm:cxn modelId="{9BF0333F-457D-4502-B354-08D03FCD376F}" type="presParOf" srcId="{74BA6350-3258-428F-8F7F-7C033A51DFE3}" destId="{88CA14FA-2108-4B8A-B180-0B90F724B27E}" srcOrd="2" destOrd="0" presId="urn:microsoft.com/office/officeart/2016/7/layout/RepeatingBendingProcessNew"/>
    <dgm:cxn modelId="{5CB62C51-BC3F-490D-B487-3390DF1A0DCF}" type="presParOf" srcId="{74BA6350-3258-428F-8F7F-7C033A51DFE3}" destId="{DCF56B51-71EF-4958-A4EA-BEF40A2B6F97}" srcOrd="3" destOrd="0" presId="urn:microsoft.com/office/officeart/2016/7/layout/RepeatingBendingProcessNew"/>
    <dgm:cxn modelId="{8F4D2B15-BEF9-447B-B4FB-CDDE353F6593}" type="presParOf" srcId="{DCF56B51-71EF-4958-A4EA-BEF40A2B6F97}" destId="{337C02DF-8C1D-4573-9DC9-D915C31FE401}" srcOrd="0" destOrd="0" presId="urn:microsoft.com/office/officeart/2016/7/layout/RepeatingBendingProcessNew"/>
    <dgm:cxn modelId="{FA9876FD-4AB0-402C-AFE9-C6B376643BB3}" type="presParOf" srcId="{74BA6350-3258-428F-8F7F-7C033A51DFE3}" destId="{163E4C71-2C51-4B5F-9DFD-00B9EDF766D8}" srcOrd="4" destOrd="0" presId="urn:microsoft.com/office/officeart/2016/7/layout/RepeatingBendingProcessNew"/>
    <dgm:cxn modelId="{73243E9A-B7E3-4705-9559-EB1F97F63631}" type="presParOf" srcId="{74BA6350-3258-428F-8F7F-7C033A51DFE3}" destId="{8951E738-75D3-4F40-A378-7E1E4BFD254F}" srcOrd="5" destOrd="0" presId="urn:microsoft.com/office/officeart/2016/7/layout/RepeatingBendingProcessNew"/>
    <dgm:cxn modelId="{1CFA5000-F504-4502-B9E9-7F14685CF4F6}" type="presParOf" srcId="{8951E738-75D3-4F40-A378-7E1E4BFD254F}" destId="{D1A5F5FD-4BE7-49B5-99B2-CA7008381E33}" srcOrd="0" destOrd="0" presId="urn:microsoft.com/office/officeart/2016/7/layout/RepeatingBendingProcessNew"/>
    <dgm:cxn modelId="{1EE392A2-8196-4886-886E-163D0804D383}" type="presParOf" srcId="{74BA6350-3258-428F-8F7F-7C033A51DFE3}" destId="{93DF1DA2-A4E7-4BA0-9293-5ACC51F53DCE}" srcOrd="6" destOrd="0" presId="urn:microsoft.com/office/officeart/2016/7/layout/RepeatingBendingProcessNew"/>
    <dgm:cxn modelId="{30CE18E4-46EF-465E-83DA-473B0DADC4CC}" type="presParOf" srcId="{74BA6350-3258-428F-8F7F-7C033A51DFE3}" destId="{76D2A380-61DB-4776-BAAC-BA6D25004DA8}" srcOrd="7" destOrd="0" presId="urn:microsoft.com/office/officeart/2016/7/layout/RepeatingBendingProcessNew"/>
    <dgm:cxn modelId="{C1660736-DB8E-4208-9115-EE0999410E0D}" type="presParOf" srcId="{76D2A380-61DB-4776-BAAC-BA6D25004DA8}" destId="{96532C64-CBF5-4CC3-A1AF-8B24A44F63D7}" srcOrd="0" destOrd="0" presId="urn:microsoft.com/office/officeart/2016/7/layout/RepeatingBendingProcessNew"/>
    <dgm:cxn modelId="{94AC844F-1C73-4D0F-909C-C7D23B8B1607}" type="presParOf" srcId="{74BA6350-3258-428F-8F7F-7C033A51DFE3}" destId="{D12478A9-BF0D-4CB8-84ED-767628C75142}" srcOrd="8" destOrd="0" presId="urn:microsoft.com/office/officeart/2016/7/layout/RepeatingBendingProcessNew"/>
    <dgm:cxn modelId="{BB3E38B5-53A5-4399-918E-A4A4F07B3C87}" type="presParOf" srcId="{74BA6350-3258-428F-8F7F-7C033A51DFE3}" destId="{4098A037-B16B-4F3D-900E-E394937C3CB0}" srcOrd="9" destOrd="0" presId="urn:microsoft.com/office/officeart/2016/7/layout/RepeatingBendingProcessNew"/>
    <dgm:cxn modelId="{29BDCFE4-CDF2-4D5B-A539-ACC101F1DFE6}" type="presParOf" srcId="{4098A037-B16B-4F3D-900E-E394937C3CB0}" destId="{999B1A2E-19BE-43A2-9DBB-8DD8F90FEC18}" srcOrd="0" destOrd="0" presId="urn:microsoft.com/office/officeart/2016/7/layout/RepeatingBendingProcessNew"/>
    <dgm:cxn modelId="{51A79FA1-C397-4925-B245-1D80E8D5FB3D}" type="presParOf" srcId="{74BA6350-3258-428F-8F7F-7C033A51DFE3}" destId="{40CA2012-F40C-4939-9113-E7B4C57BB0D7}" srcOrd="10"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A54E01B-2691-418B-82E4-3E900CE42B51}" type="doc">
      <dgm:prSet loTypeId="urn:microsoft.com/office/officeart/2018/5/layout/CenteredIconLabelDescriptionList" loCatId="icon" qsTypeId="urn:microsoft.com/office/officeart/2005/8/quickstyle/simple1" qsCatId="simple" csTypeId="urn:microsoft.com/office/officeart/2018/5/colors/Iconchunking_neutralbg_colorful5" csCatId="colorful" phldr="1"/>
      <dgm:spPr/>
      <dgm:t>
        <a:bodyPr/>
        <a:lstStyle/>
        <a:p>
          <a:endParaRPr lang="en-US"/>
        </a:p>
      </dgm:t>
    </dgm:pt>
    <dgm:pt modelId="{E6B8FD21-0A82-4DAE-B206-EA3579C10CB5}">
      <dgm:prSet/>
      <dgm:spPr/>
      <dgm:t>
        <a:bodyPr/>
        <a:lstStyle/>
        <a:p>
          <a:pPr>
            <a:defRPr b="1"/>
          </a:pPr>
          <a:r>
            <a:rPr lang="en-US"/>
            <a:t>Apktool d [FILENAME.apk]</a:t>
          </a:r>
        </a:p>
      </dgm:t>
    </dgm:pt>
    <dgm:pt modelId="{4A4962DA-CAF5-4C32-88E4-8D5E687A1DE9}" type="parTrans" cxnId="{1ADEFA98-4E17-4322-84C4-D8D16128C28E}">
      <dgm:prSet/>
      <dgm:spPr/>
      <dgm:t>
        <a:bodyPr/>
        <a:lstStyle/>
        <a:p>
          <a:endParaRPr lang="en-US"/>
        </a:p>
      </dgm:t>
    </dgm:pt>
    <dgm:pt modelId="{CE5150EE-81A6-4B65-A91F-3496B9AF07A9}" type="sibTrans" cxnId="{1ADEFA98-4E17-4322-84C4-D8D16128C28E}">
      <dgm:prSet/>
      <dgm:spPr/>
      <dgm:t>
        <a:bodyPr/>
        <a:lstStyle/>
        <a:p>
          <a:endParaRPr lang="en-US"/>
        </a:p>
      </dgm:t>
    </dgm:pt>
    <dgm:pt modelId="{D717BF37-D622-4BCA-9AE5-C31DF11FDD16}">
      <dgm:prSet/>
      <dgm:spPr/>
      <dgm:t>
        <a:bodyPr/>
        <a:lstStyle/>
        <a:p>
          <a:r>
            <a:rPr lang="en-US"/>
            <a:t>Decompile command</a:t>
          </a:r>
        </a:p>
      </dgm:t>
    </dgm:pt>
    <dgm:pt modelId="{7632AD51-DF09-4C10-ADA9-A7F1AD613612}" type="parTrans" cxnId="{C83C1132-04C6-440B-AF8C-9AFEDECC1A83}">
      <dgm:prSet/>
      <dgm:spPr/>
      <dgm:t>
        <a:bodyPr/>
        <a:lstStyle/>
        <a:p>
          <a:endParaRPr lang="en-US"/>
        </a:p>
      </dgm:t>
    </dgm:pt>
    <dgm:pt modelId="{171AA5FA-B386-4C40-860E-2B1D7E361E6A}" type="sibTrans" cxnId="{C83C1132-04C6-440B-AF8C-9AFEDECC1A83}">
      <dgm:prSet/>
      <dgm:spPr/>
      <dgm:t>
        <a:bodyPr/>
        <a:lstStyle/>
        <a:p>
          <a:endParaRPr lang="en-US"/>
        </a:p>
      </dgm:t>
    </dgm:pt>
    <dgm:pt modelId="{F1E9DB96-3EB8-4C9B-BCA5-88F9FF255539}">
      <dgm:prSet/>
      <dgm:spPr/>
      <dgm:t>
        <a:bodyPr/>
        <a:lstStyle/>
        <a:p>
          <a:pPr>
            <a:defRPr b="1"/>
          </a:pPr>
          <a:r>
            <a:rPr lang="en-US"/>
            <a:t>Apktool b [folder name]</a:t>
          </a:r>
        </a:p>
      </dgm:t>
    </dgm:pt>
    <dgm:pt modelId="{35951485-0F4D-4D0E-A762-9463A1178EC8}" type="parTrans" cxnId="{8F2994D0-731A-42B8-9BB7-0716727CBC31}">
      <dgm:prSet/>
      <dgm:spPr/>
      <dgm:t>
        <a:bodyPr/>
        <a:lstStyle/>
        <a:p>
          <a:endParaRPr lang="en-US"/>
        </a:p>
      </dgm:t>
    </dgm:pt>
    <dgm:pt modelId="{4B71C95B-6371-4943-9B0D-8F6E62523E3E}" type="sibTrans" cxnId="{8F2994D0-731A-42B8-9BB7-0716727CBC31}">
      <dgm:prSet/>
      <dgm:spPr/>
      <dgm:t>
        <a:bodyPr/>
        <a:lstStyle/>
        <a:p>
          <a:endParaRPr lang="en-US"/>
        </a:p>
      </dgm:t>
    </dgm:pt>
    <dgm:pt modelId="{C8DC250D-5F37-4620-8BB0-F24980CFD26B}">
      <dgm:prSet/>
      <dgm:spPr/>
      <dgm:t>
        <a:bodyPr/>
        <a:lstStyle/>
        <a:p>
          <a:r>
            <a:rPr lang="en-US"/>
            <a:t>Build command</a:t>
          </a:r>
        </a:p>
      </dgm:t>
    </dgm:pt>
    <dgm:pt modelId="{A95512B6-A794-41D7-BB21-3A21189ADE97}" type="parTrans" cxnId="{F83558B1-2662-4ECF-A24B-81145EA8D431}">
      <dgm:prSet/>
      <dgm:spPr/>
      <dgm:t>
        <a:bodyPr/>
        <a:lstStyle/>
        <a:p>
          <a:endParaRPr lang="en-US"/>
        </a:p>
      </dgm:t>
    </dgm:pt>
    <dgm:pt modelId="{1A96BF92-6F9D-4CB2-8311-FBC619F89BDC}" type="sibTrans" cxnId="{F83558B1-2662-4ECF-A24B-81145EA8D431}">
      <dgm:prSet/>
      <dgm:spPr/>
      <dgm:t>
        <a:bodyPr/>
        <a:lstStyle/>
        <a:p>
          <a:endParaRPr lang="en-US"/>
        </a:p>
      </dgm:t>
    </dgm:pt>
    <dgm:pt modelId="{8A85DDA2-0AB4-4516-AAC5-DB6879793668}" type="pres">
      <dgm:prSet presAssocID="{6A54E01B-2691-418B-82E4-3E900CE42B51}" presName="root" presStyleCnt="0">
        <dgm:presLayoutVars>
          <dgm:dir/>
          <dgm:resizeHandles val="exact"/>
        </dgm:presLayoutVars>
      </dgm:prSet>
      <dgm:spPr/>
    </dgm:pt>
    <dgm:pt modelId="{E2E0EEE6-F4E0-4B32-81CE-80EDE42F7AF3}" type="pres">
      <dgm:prSet presAssocID="{E6B8FD21-0A82-4DAE-B206-EA3579C10CB5}" presName="compNode" presStyleCnt="0"/>
      <dgm:spPr/>
    </dgm:pt>
    <dgm:pt modelId="{DD07C4E5-CF16-4D73-80D6-797798964189}" type="pres">
      <dgm:prSet presAssocID="{E6B8FD21-0A82-4DAE-B206-EA3579C10CB5}"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ecision chart"/>
        </a:ext>
      </dgm:extLst>
    </dgm:pt>
    <dgm:pt modelId="{D0CF9564-A270-4584-840F-716582F6AAC6}" type="pres">
      <dgm:prSet presAssocID="{E6B8FD21-0A82-4DAE-B206-EA3579C10CB5}" presName="iconSpace" presStyleCnt="0"/>
      <dgm:spPr/>
    </dgm:pt>
    <dgm:pt modelId="{CAF4AE0D-DD3F-4EAA-9183-BC5DA7FBB936}" type="pres">
      <dgm:prSet presAssocID="{E6B8FD21-0A82-4DAE-B206-EA3579C10CB5}" presName="parTx" presStyleLbl="revTx" presStyleIdx="0" presStyleCnt="4">
        <dgm:presLayoutVars>
          <dgm:chMax val="0"/>
          <dgm:chPref val="0"/>
        </dgm:presLayoutVars>
      </dgm:prSet>
      <dgm:spPr/>
    </dgm:pt>
    <dgm:pt modelId="{B6EE49FA-9BAB-4130-AE38-5559DD21C486}" type="pres">
      <dgm:prSet presAssocID="{E6B8FD21-0A82-4DAE-B206-EA3579C10CB5}" presName="txSpace" presStyleCnt="0"/>
      <dgm:spPr/>
    </dgm:pt>
    <dgm:pt modelId="{3014F3FF-7482-41CA-94E1-827B154AD36C}" type="pres">
      <dgm:prSet presAssocID="{E6B8FD21-0A82-4DAE-B206-EA3579C10CB5}" presName="desTx" presStyleLbl="revTx" presStyleIdx="1" presStyleCnt="4">
        <dgm:presLayoutVars/>
      </dgm:prSet>
      <dgm:spPr/>
    </dgm:pt>
    <dgm:pt modelId="{4B7F461C-16AF-4128-B61B-14A3776DCC6D}" type="pres">
      <dgm:prSet presAssocID="{CE5150EE-81A6-4B65-A91F-3496B9AF07A9}" presName="sibTrans" presStyleCnt="0"/>
      <dgm:spPr/>
    </dgm:pt>
    <dgm:pt modelId="{BF2A2C24-8931-46A5-A34D-BDDC02A66581}" type="pres">
      <dgm:prSet presAssocID="{F1E9DB96-3EB8-4C9B-BCA5-88F9FF255539}" presName="compNode" presStyleCnt="0"/>
      <dgm:spPr/>
    </dgm:pt>
    <dgm:pt modelId="{5B1811E6-D686-44E9-9A12-2902A445987D}" type="pres">
      <dgm:prSet presAssocID="{F1E9DB96-3EB8-4C9B-BCA5-88F9FF255539}"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Open Folder"/>
        </a:ext>
      </dgm:extLst>
    </dgm:pt>
    <dgm:pt modelId="{DEAA8ED4-5E09-422B-A882-56B6A3CB3347}" type="pres">
      <dgm:prSet presAssocID="{F1E9DB96-3EB8-4C9B-BCA5-88F9FF255539}" presName="iconSpace" presStyleCnt="0"/>
      <dgm:spPr/>
    </dgm:pt>
    <dgm:pt modelId="{43F00F14-352E-4B21-A253-0DE573DF8C6C}" type="pres">
      <dgm:prSet presAssocID="{F1E9DB96-3EB8-4C9B-BCA5-88F9FF255539}" presName="parTx" presStyleLbl="revTx" presStyleIdx="2" presStyleCnt="4">
        <dgm:presLayoutVars>
          <dgm:chMax val="0"/>
          <dgm:chPref val="0"/>
        </dgm:presLayoutVars>
      </dgm:prSet>
      <dgm:spPr/>
    </dgm:pt>
    <dgm:pt modelId="{4949845C-FE21-4DD4-93FC-C6069872F375}" type="pres">
      <dgm:prSet presAssocID="{F1E9DB96-3EB8-4C9B-BCA5-88F9FF255539}" presName="txSpace" presStyleCnt="0"/>
      <dgm:spPr/>
    </dgm:pt>
    <dgm:pt modelId="{188A7134-6822-4A87-8D89-F45C0CB0A428}" type="pres">
      <dgm:prSet presAssocID="{F1E9DB96-3EB8-4C9B-BCA5-88F9FF255539}" presName="desTx" presStyleLbl="revTx" presStyleIdx="3" presStyleCnt="4">
        <dgm:presLayoutVars/>
      </dgm:prSet>
      <dgm:spPr/>
    </dgm:pt>
  </dgm:ptLst>
  <dgm:cxnLst>
    <dgm:cxn modelId="{4137171B-DD6E-4E19-8CD2-E9E17F38D055}" type="presOf" srcId="{D717BF37-D622-4BCA-9AE5-C31DF11FDD16}" destId="{3014F3FF-7482-41CA-94E1-827B154AD36C}" srcOrd="0" destOrd="0" presId="urn:microsoft.com/office/officeart/2018/5/layout/CenteredIconLabelDescriptionList"/>
    <dgm:cxn modelId="{C83C1132-04C6-440B-AF8C-9AFEDECC1A83}" srcId="{E6B8FD21-0A82-4DAE-B206-EA3579C10CB5}" destId="{D717BF37-D622-4BCA-9AE5-C31DF11FDD16}" srcOrd="0" destOrd="0" parTransId="{7632AD51-DF09-4C10-ADA9-A7F1AD613612}" sibTransId="{171AA5FA-B386-4C40-860E-2B1D7E361E6A}"/>
    <dgm:cxn modelId="{C3896B7F-9C93-4331-A365-5778ADFFC69E}" type="presOf" srcId="{E6B8FD21-0A82-4DAE-B206-EA3579C10CB5}" destId="{CAF4AE0D-DD3F-4EAA-9183-BC5DA7FBB936}" srcOrd="0" destOrd="0" presId="urn:microsoft.com/office/officeart/2018/5/layout/CenteredIconLabelDescriptionList"/>
    <dgm:cxn modelId="{A1750E80-8A59-4A6A-9C7B-C20BB245A101}" type="presOf" srcId="{C8DC250D-5F37-4620-8BB0-F24980CFD26B}" destId="{188A7134-6822-4A87-8D89-F45C0CB0A428}" srcOrd="0" destOrd="0" presId="urn:microsoft.com/office/officeart/2018/5/layout/CenteredIconLabelDescriptionList"/>
    <dgm:cxn modelId="{BF49668C-7917-4A44-9C24-67F5E75DEAE3}" type="presOf" srcId="{6A54E01B-2691-418B-82E4-3E900CE42B51}" destId="{8A85DDA2-0AB4-4516-AAC5-DB6879793668}" srcOrd="0" destOrd="0" presId="urn:microsoft.com/office/officeart/2018/5/layout/CenteredIconLabelDescriptionList"/>
    <dgm:cxn modelId="{1ADEFA98-4E17-4322-84C4-D8D16128C28E}" srcId="{6A54E01B-2691-418B-82E4-3E900CE42B51}" destId="{E6B8FD21-0A82-4DAE-B206-EA3579C10CB5}" srcOrd="0" destOrd="0" parTransId="{4A4962DA-CAF5-4C32-88E4-8D5E687A1DE9}" sibTransId="{CE5150EE-81A6-4B65-A91F-3496B9AF07A9}"/>
    <dgm:cxn modelId="{F83558B1-2662-4ECF-A24B-81145EA8D431}" srcId="{F1E9DB96-3EB8-4C9B-BCA5-88F9FF255539}" destId="{C8DC250D-5F37-4620-8BB0-F24980CFD26B}" srcOrd="0" destOrd="0" parTransId="{A95512B6-A794-41D7-BB21-3A21189ADE97}" sibTransId="{1A96BF92-6F9D-4CB2-8311-FBC619F89BDC}"/>
    <dgm:cxn modelId="{8F2994D0-731A-42B8-9BB7-0716727CBC31}" srcId="{6A54E01B-2691-418B-82E4-3E900CE42B51}" destId="{F1E9DB96-3EB8-4C9B-BCA5-88F9FF255539}" srcOrd="1" destOrd="0" parTransId="{35951485-0F4D-4D0E-A762-9463A1178EC8}" sibTransId="{4B71C95B-6371-4943-9B0D-8F6E62523E3E}"/>
    <dgm:cxn modelId="{B1E570F9-9E21-4BA2-9FD9-9555B2C84831}" type="presOf" srcId="{F1E9DB96-3EB8-4C9B-BCA5-88F9FF255539}" destId="{43F00F14-352E-4B21-A253-0DE573DF8C6C}" srcOrd="0" destOrd="0" presId="urn:microsoft.com/office/officeart/2018/5/layout/CenteredIconLabelDescriptionList"/>
    <dgm:cxn modelId="{B0983CF3-6825-4481-AFD8-81A29C98208C}" type="presParOf" srcId="{8A85DDA2-0AB4-4516-AAC5-DB6879793668}" destId="{E2E0EEE6-F4E0-4B32-81CE-80EDE42F7AF3}" srcOrd="0" destOrd="0" presId="urn:microsoft.com/office/officeart/2018/5/layout/CenteredIconLabelDescriptionList"/>
    <dgm:cxn modelId="{CD962FD8-02AC-44E7-8B6F-6486BDE0DEE1}" type="presParOf" srcId="{E2E0EEE6-F4E0-4B32-81CE-80EDE42F7AF3}" destId="{DD07C4E5-CF16-4D73-80D6-797798964189}" srcOrd="0" destOrd="0" presId="urn:microsoft.com/office/officeart/2018/5/layout/CenteredIconLabelDescriptionList"/>
    <dgm:cxn modelId="{C7D8FFC2-EE19-4B08-9FAE-5EA8E6587F7F}" type="presParOf" srcId="{E2E0EEE6-F4E0-4B32-81CE-80EDE42F7AF3}" destId="{D0CF9564-A270-4584-840F-716582F6AAC6}" srcOrd="1" destOrd="0" presId="urn:microsoft.com/office/officeart/2018/5/layout/CenteredIconLabelDescriptionList"/>
    <dgm:cxn modelId="{3661DE25-570E-4433-BEED-632FCF8AFB65}" type="presParOf" srcId="{E2E0EEE6-F4E0-4B32-81CE-80EDE42F7AF3}" destId="{CAF4AE0D-DD3F-4EAA-9183-BC5DA7FBB936}" srcOrd="2" destOrd="0" presId="urn:microsoft.com/office/officeart/2018/5/layout/CenteredIconLabelDescriptionList"/>
    <dgm:cxn modelId="{3FFFE460-5496-4836-AE1A-13F348B354C4}" type="presParOf" srcId="{E2E0EEE6-F4E0-4B32-81CE-80EDE42F7AF3}" destId="{B6EE49FA-9BAB-4130-AE38-5559DD21C486}" srcOrd="3" destOrd="0" presId="urn:microsoft.com/office/officeart/2018/5/layout/CenteredIconLabelDescriptionList"/>
    <dgm:cxn modelId="{B925B858-D767-4326-BCE0-975927655379}" type="presParOf" srcId="{E2E0EEE6-F4E0-4B32-81CE-80EDE42F7AF3}" destId="{3014F3FF-7482-41CA-94E1-827B154AD36C}" srcOrd="4" destOrd="0" presId="urn:microsoft.com/office/officeart/2018/5/layout/CenteredIconLabelDescriptionList"/>
    <dgm:cxn modelId="{6A9E65AA-601E-4C77-A486-D41652E4B282}" type="presParOf" srcId="{8A85DDA2-0AB4-4516-AAC5-DB6879793668}" destId="{4B7F461C-16AF-4128-B61B-14A3776DCC6D}" srcOrd="1" destOrd="0" presId="urn:microsoft.com/office/officeart/2018/5/layout/CenteredIconLabelDescriptionList"/>
    <dgm:cxn modelId="{F5A25759-3AB5-4EE5-8C0F-33F19AA98189}" type="presParOf" srcId="{8A85DDA2-0AB4-4516-AAC5-DB6879793668}" destId="{BF2A2C24-8931-46A5-A34D-BDDC02A66581}" srcOrd="2" destOrd="0" presId="urn:microsoft.com/office/officeart/2018/5/layout/CenteredIconLabelDescriptionList"/>
    <dgm:cxn modelId="{D4D8A993-AF22-4EFE-9B8E-B4F51BAD528E}" type="presParOf" srcId="{BF2A2C24-8931-46A5-A34D-BDDC02A66581}" destId="{5B1811E6-D686-44E9-9A12-2902A445987D}" srcOrd="0" destOrd="0" presId="urn:microsoft.com/office/officeart/2018/5/layout/CenteredIconLabelDescriptionList"/>
    <dgm:cxn modelId="{DF3D03B6-6230-4CBF-AC61-7036BC247DAC}" type="presParOf" srcId="{BF2A2C24-8931-46A5-A34D-BDDC02A66581}" destId="{DEAA8ED4-5E09-422B-A882-56B6A3CB3347}" srcOrd="1" destOrd="0" presId="urn:microsoft.com/office/officeart/2018/5/layout/CenteredIconLabelDescriptionList"/>
    <dgm:cxn modelId="{45C48AF2-F01A-4B64-972C-2AF8040834B0}" type="presParOf" srcId="{BF2A2C24-8931-46A5-A34D-BDDC02A66581}" destId="{43F00F14-352E-4B21-A253-0DE573DF8C6C}" srcOrd="2" destOrd="0" presId="urn:microsoft.com/office/officeart/2018/5/layout/CenteredIconLabelDescriptionList"/>
    <dgm:cxn modelId="{3A18F12E-092A-43C0-9BE1-3D376B24FC63}" type="presParOf" srcId="{BF2A2C24-8931-46A5-A34D-BDDC02A66581}" destId="{4949845C-FE21-4DD4-93FC-C6069872F375}" srcOrd="3" destOrd="0" presId="urn:microsoft.com/office/officeart/2018/5/layout/CenteredIconLabelDescriptionList"/>
    <dgm:cxn modelId="{333710F5-838C-4F8B-B08B-322D5453399F}" type="presParOf" srcId="{BF2A2C24-8931-46A5-A34D-BDDC02A66581}" destId="{188A7134-6822-4A87-8D89-F45C0CB0A428}"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B1E7C68-60D6-45A8-822D-F8DB1CF5E200}"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38604485-4B3B-412A-91B2-09EA252FB479}">
      <dgm:prSet/>
      <dgm:spPr/>
      <dgm:t>
        <a:bodyPr/>
        <a:lstStyle/>
        <a:p>
          <a:r>
            <a:rPr lang="en-US"/>
            <a:t>APKTool can be useful for those familiar with assembly</a:t>
          </a:r>
        </a:p>
      </dgm:t>
    </dgm:pt>
    <dgm:pt modelId="{0BB34611-F28B-45EE-A1DE-D9DA3EB4CED2}" type="parTrans" cxnId="{C31CE7F0-A778-4972-BA29-800B1A1DE66E}">
      <dgm:prSet/>
      <dgm:spPr/>
      <dgm:t>
        <a:bodyPr/>
        <a:lstStyle/>
        <a:p>
          <a:endParaRPr lang="en-US"/>
        </a:p>
      </dgm:t>
    </dgm:pt>
    <dgm:pt modelId="{28ED492B-2F5A-49CE-8872-BA8D290D9B02}" type="sibTrans" cxnId="{C31CE7F0-A778-4972-BA29-800B1A1DE66E}">
      <dgm:prSet/>
      <dgm:spPr/>
      <dgm:t>
        <a:bodyPr/>
        <a:lstStyle/>
        <a:p>
          <a:endParaRPr lang="en-US"/>
        </a:p>
      </dgm:t>
    </dgm:pt>
    <dgm:pt modelId="{E31CF620-CFF7-4306-85A8-7B479E23CBB8}">
      <dgm:prSet/>
      <dgm:spPr/>
      <dgm:t>
        <a:bodyPr/>
        <a:lstStyle/>
        <a:p>
          <a:r>
            <a:rPr lang="en-US"/>
            <a:t>Soot is a more advanced and well developed tool</a:t>
          </a:r>
        </a:p>
      </dgm:t>
    </dgm:pt>
    <dgm:pt modelId="{7F04AA3F-F1F0-4E54-A044-DDCC75249883}" type="parTrans" cxnId="{549BBF16-EF03-480E-A0AE-D243F4EA6947}">
      <dgm:prSet/>
      <dgm:spPr/>
      <dgm:t>
        <a:bodyPr/>
        <a:lstStyle/>
        <a:p>
          <a:endParaRPr lang="en-US"/>
        </a:p>
      </dgm:t>
    </dgm:pt>
    <dgm:pt modelId="{30012A6A-B5F6-4677-A4E8-4935A6FA3EBF}" type="sibTrans" cxnId="{549BBF16-EF03-480E-A0AE-D243F4EA6947}">
      <dgm:prSet/>
      <dgm:spPr/>
      <dgm:t>
        <a:bodyPr/>
        <a:lstStyle/>
        <a:p>
          <a:endParaRPr lang="en-US"/>
        </a:p>
      </dgm:t>
    </dgm:pt>
    <dgm:pt modelId="{D494BEB3-AB6C-4855-AFE7-01E61349554C}" type="pres">
      <dgm:prSet presAssocID="{2B1E7C68-60D6-45A8-822D-F8DB1CF5E200}" presName="vert0" presStyleCnt="0">
        <dgm:presLayoutVars>
          <dgm:dir/>
          <dgm:animOne val="branch"/>
          <dgm:animLvl val="lvl"/>
        </dgm:presLayoutVars>
      </dgm:prSet>
      <dgm:spPr/>
    </dgm:pt>
    <dgm:pt modelId="{BE01D5AE-3D1D-4039-BDA3-655C25D7CB25}" type="pres">
      <dgm:prSet presAssocID="{38604485-4B3B-412A-91B2-09EA252FB479}" presName="thickLine" presStyleLbl="alignNode1" presStyleIdx="0" presStyleCnt="2"/>
      <dgm:spPr/>
    </dgm:pt>
    <dgm:pt modelId="{B006857C-5560-4901-AE29-33D4EAD54ABF}" type="pres">
      <dgm:prSet presAssocID="{38604485-4B3B-412A-91B2-09EA252FB479}" presName="horz1" presStyleCnt="0"/>
      <dgm:spPr/>
    </dgm:pt>
    <dgm:pt modelId="{7ADC5257-5F65-4F94-AC58-BE969C04EAD0}" type="pres">
      <dgm:prSet presAssocID="{38604485-4B3B-412A-91B2-09EA252FB479}" presName="tx1" presStyleLbl="revTx" presStyleIdx="0" presStyleCnt="2"/>
      <dgm:spPr/>
    </dgm:pt>
    <dgm:pt modelId="{1ADD5FF1-A9C0-4DCB-8412-854CA6A96474}" type="pres">
      <dgm:prSet presAssocID="{38604485-4B3B-412A-91B2-09EA252FB479}" presName="vert1" presStyleCnt="0"/>
      <dgm:spPr/>
    </dgm:pt>
    <dgm:pt modelId="{8AA7413C-3F76-4F37-8FD9-C1479EF91D49}" type="pres">
      <dgm:prSet presAssocID="{E31CF620-CFF7-4306-85A8-7B479E23CBB8}" presName="thickLine" presStyleLbl="alignNode1" presStyleIdx="1" presStyleCnt="2"/>
      <dgm:spPr/>
    </dgm:pt>
    <dgm:pt modelId="{4E3806FC-DE93-4C0E-951A-24A0D17CFCD1}" type="pres">
      <dgm:prSet presAssocID="{E31CF620-CFF7-4306-85A8-7B479E23CBB8}" presName="horz1" presStyleCnt="0"/>
      <dgm:spPr/>
    </dgm:pt>
    <dgm:pt modelId="{8688B5A9-08D7-4530-BC0F-3513402022B2}" type="pres">
      <dgm:prSet presAssocID="{E31CF620-CFF7-4306-85A8-7B479E23CBB8}" presName="tx1" presStyleLbl="revTx" presStyleIdx="1" presStyleCnt="2"/>
      <dgm:spPr/>
    </dgm:pt>
    <dgm:pt modelId="{CCD21992-6256-4A8A-9E3B-D2E9C4ABA78F}" type="pres">
      <dgm:prSet presAssocID="{E31CF620-CFF7-4306-85A8-7B479E23CBB8}" presName="vert1" presStyleCnt="0"/>
      <dgm:spPr/>
    </dgm:pt>
  </dgm:ptLst>
  <dgm:cxnLst>
    <dgm:cxn modelId="{1D5DF008-53C5-4650-BEFC-10EEE52FDD11}" type="presOf" srcId="{38604485-4B3B-412A-91B2-09EA252FB479}" destId="{7ADC5257-5F65-4F94-AC58-BE969C04EAD0}" srcOrd="0" destOrd="0" presId="urn:microsoft.com/office/officeart/2008/layout/LinedList"/>
    <dgm:cxn modelId="{549BBF16-EF03-480E-A0AE-D243F4EA6947}" srcId="{2B1E7C68-60D6-45A8-822D-F8DB1CF5E200}" destId="{E31CF620-CFF7-4306-85A8-7B479E23CBB8}" srcOrd="1" destOrd="0" parTransId="{7F04AA3F-F1F0-4E54-A044-DDCC75249883}" sibTransId="{30012A6A-B5F6-4677-A4E8-4935A6FA3EBF}"/>
    <dgm:cxn modelId="{FC8AE569-21AA-40BA-99A0-22287648792F}" type="presOf" srcId="{2B1E7C68-60D6-45A8-822D-F8DB1CF5E200}" destId="{D494BEB3-AB6C-4855-AFE7-01E61349554C}" srcOrd="0" destOrd="0" presId="urn:microsoft.com/office/officeart/2008/layout/LinedList"/>
    <dgm:cxn modelId="{7FC51E97-AEC5-4A09-A23D-6138146F0A13}" type="presOf" srcId="{E31CF620-CFF7-4306-85A8-7B479E23CBB8}" destId="{8688B5A9-08D7-4530-BC0F-3513402022B2}" srcOrd="0" destOrd="0" presId="urn:microsoft.com/office/officeart/2008/layout/LinedList"/>
    <dgm:cxn modelId="{C31CE7F0-A778-4972-BA29-800B1A1DE66E}" srcId="{2B1E7C68-60D6-45A8-822D-F8DB1CF5E200}" destId="{38604485-4B3B-412A-91B2-09EA252FB479}" srcOrd="0" destOrd="0" parTransId="{0BB34611-F28B-45EE-A1DE-D9DA3EB4CED2}" sibTransId="{28ED492B-2F5A-49CE-8872-BA8D290D9B02}"/>
    <dgm:cxn modelId="{0075FDD4-191A-4633-A9D2-9C7FBC979073}" type="presParOf" srcId="{D494BEB3-AB6C-4855-AFE7-01E61349554C}" destId="{BE01D5AE-3D1D-4039-BDA3-655C25D7CB25}" srcOrd="0" destOrd="0" presId="urn:microsoft.com/office/officeart/2008/layout/LinedList"/>
    <dgm:cxn modelId="{89223D34-5A9B-466D-BD5C-E3D2466524BF}" type="presParOf" srcId="{D494BEB3-AB6C-4855-AFE7-01E61349554C}" destId="{B006857C-5560-4901-AE29-33D4EAD54ABF}" srcOrd="1" destOrd="0" presId="urn:microsoft.com/office/officeart/2008/layout/LinedList"/>
    <dgm:cxn modelId="{4510FEB8-C96B-41FB-BBA2-20ACB7227A85}" type="presParOf" srcId="{B006857C-5560-4901-AE29-33D4EAD54ABF}" destId="{7ADC5257-5F65-4F94-AC58-BE969C04EAD0}" srcOrd="0" destOrd="0" presId="urn:microsoft.com/office/officeart/2008/layout/LinedList"/>
    <dgm:cxn modelId="{A0653CC9-A1A7-4E96-A4DF-E5A3200B8A77}" type="presParOf" srcId="{B006857C-5560-4901-AE29-33D4EAD54ABF}" destId="{1ADD5FF1-A9C0-4DCB-8412-854CA6A96474}" srcOrd="1" destOrd="0" presId="urn:microsoft.com/office/officeart/2008/layout/LinedList"/>
    <dgm:cxn modelId="{C0FFEE31-F1E1-42A4-97CB-4DCC8CC962C6}" type="presParOf" srcId="{D494BEB3-AB6C-4855-AFE7-01E61349554C}" destId="{8AA7413C-3F76-4F37-8FD9-C1479EF91D49}" srcOrd="2" destOrd="0" presId="urn:microsoft.com/office/officeart/2008/layout/LinedList"/>
    <dgm:cxn modelId="{2E3A5A91-7F15-4E99-9B0C-655D8F2C1865}" type="presParOf" srcId="{D494BEB3-AB6C-4855-AFE7-01E61349554C}" destId="{4E3806FC-DE93-4C0E-951A-24A0D17CFCD1}" srcOrd="3" destOrd="0" presId="urn:microsoft.com/office/officeart/2008/layout/LinedList"/>
    <dgm:cxn modelId="{BECFB803-BCD8-41D6-B5AC-5D68241B9151}" type="presParOf" srcId="{4E3806FC-DE93-4C0E-951A-24A0D17CFCD1}" destId="{8688B5A9-08D7-4530-BC0F-3513402022B2}" srcOrd="0" destOrd="0" presId="urn:microsoft.com/office/officeart/2008/layout/LinedList"/>
    <dgm:cxn modelId="{363B26C7-7041-4ACD-BD4B-452AF9D08521}" type="presParOf" srcId="{4E3806FC-DE93-4C0E-951A-24A0D17CFCD1}" destId="{CCD21992-6256-4A8A-9E3B-D2E9C4ABA78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3E7F94-5D81-4AAB-AE00-AF0F211DC7B4}">
      <dsp:nvSpPr>
        <dsp:cNvPr id="0" name=""/>
        <dsp:cNvSpPr/>
      </dsp:nvSpPr>
      <dsp:spPr>
        <a:xfrm>
          <a:off x="55" y="40338"/>
          <a:ext cx="5330549" cy="60480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a:t>Soot Framework</a:t>
          </a:r>
        </a:p>
      </dsp:txBody>
      <dsp:txXfrm>
        <a:off x="55" y="40338"/>
        <a:ext cx="5330549" cy="604800"/>
      </dsp:txXfrm>
    </dsp:sp>
    <dsp:sp modelId="{9417EA7C-ED58-4C03-A964-6FC9CA3113B7}">
      <dsp:nvSpPr>
        <dsp:cNvPr id="0" name=""/>
        <dsp:cNvSpPr/>
      </dsp:nvSpPr>
      <dsp:spPr>
        <a:xfrm>
          <a:off x="55" y="645138"/>
          <a:ext cx="5330549" cy="3665861"/>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a:t>Soot is a Java optimization framework that was developed to help optimize and inspect java code. </a:t>
          </a:r>
        </a:p>
        <a:p>
          <a:pPr marL="228600" lvl="1" indent="-228600" algn="l" defTabSz="933450">
            <a:lnSpc>
              <a:spcPct val="90000"/>
            </a:lnSpc>
            <a:spcBef>
              <a:spcPct val="0"/>
            </a:spcBef>
            <a:spcAft>
              <a:spcPct val="15000"/>
            </a:spcAft>
            <a:buChar char="•"/>
          </a:pPr>
          <a:r>
            <a:rPr lang="en-US" sz="2100" kern="1200"/>
            <a:t>It was never initially intended to allow individuals to inspect Android applications until recently. </a:t>
          </a:r>
        </a:p>
      </dsp:txBody>
      <dsp:txXfrm>
        <a:off x="55" y="645138"/>
        <a:ext cx="5330549" cy="3665861"/>
      </dsp:txXfrm>
    </dsp:sp>
    <dsp:sp modelId="{3A0E2608-1864-4936-80CC-4248D888B933}">
      <dsp:nvSpPr>
        <dsp:cNvPr id="0" name=""/>
        <dsp:cNvSpPr/>
      </dsp:nvSpPr>
      <dsp:spPr>
        <a:xfrm>
          <a:off x="6076881" y="40338"/>
          <a:ext cx="5330549" cy="604800"/>
        </a:xfrm>
        <a:prstGeom prst="rect">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a:t>APKTool</a:t>
          </a:r>
        </a:p>
      </dsp:txBody>
      <dsp:txXfrm>
        <a:off x="6076881" y="40338"/>
        <a:ext cx="5330549" cy="604800"/>
      </dsp:txXfrm>
    </dsp:sp>
    <dsp:sp modelId="{668BBF9D-92E3-40EA-8B1F-ED753C9A72BD}">
      <dsp:nvSpPr>
        <dsp:cNvPr id="0" name=""/>
        <dsp:cNvSpPr/>
      </dsp:nvSpPr>
      <dsp:spPr>
        <a:xfrm>
          <a:off x="6076881" y="645138"/>
          <a:ext cx="5330549" cy="3665861"/>
        </a:xfrm>
        <a:prstGeom prst="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a:t>APKTool is used to inject code and analyze Android applications. </a:t>
          </a:r>
        </a:p>
        <a:p>
          <a:pPr marL="228600" lvl="1" indent="-228600" algn="l" defTabSz="933450">
            <a:lnSpc>
              <a:spcPct val="90000"/>
            </a:lnSpc>
            <a:spcBef>
              <a:spcPct val="0"/>
            </a:spcBef>
            <a:spcAft>
              <a:spcPct val="15000"/>
            </a:spcAft>
            <a:buChar char="•"/>
          </a:pPr>
          <a:r>
            <a:rPr lang="en-US" sz="2100" kern="1200"/>
            <a:t>APKTool is another tool that we used for injecting blockchain calls into the Android test application. </a:t>
          </a:r>
        </a:p>
        <a:p>
          <a:pPr marL="228600" lvl="1" indent="-228600" algn="l" defTabSz="933450">
            <a:lnSpc>
              <a:spcPct val="90000"/>
            </a:lnSpc>
            <a:spcBef>
              <a:spcPct val="0"/>
            </a:spcBef>
            <a:spcAft>
              <a:spcPct val="15000"/>
            </a:spcAft>
            <a:buChar char="•"/>
          </a:pPr>
          <a:r>
            <a:rPr lang="en-US" sz="2100" kern="1200"/>
            <a:t>It appears to be easier to use than Soot at first, but it still requires a vast amount of technical knowledge (E.g. x86 assembly language) to understand where to inject calls and how the blockchain calls need to be structured. </a:t>
          </a:r>
        </a:p>
      </dsp:txBody>
      <dsp:txXfrm>
        <a:off x="6076881" y="645138"/>
        <a:ext cx="5330549" cy="36658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01D5AE-3D1D-4039-BDA3-655C25D7CB25}">
      <dsp:nvSpPr>
        <dsp:cNvPr id="0" name=""/>
        <dsp:cNvSpPr/>
      </dsp:nvSpPr>
      <dsp:spPr>
        <a:xfrm>
          <a:off x="0" y="0"/>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DC5257-5F65-4F94-AC58-BE969C04EAD0}">
      <dsp:nvSpPr>
        <dsp:cNvPr id="0" name=""/>
        <dsp:cNvSpPr/>
      </dsp:nvSpPr>
      <dsp:spPr>
        <a:xfrm>
          <a:off x="0" y="0"/>
          <a:ext cx="6492875" cy="2552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4310" tIns="194310" rIns="194310" bIns="194310" numCol="1" spcCol="1270" anchor="t" anchorCtr="0">
          <a:noAutofit/>
        </a:bodyPr>
        <a:lstStyle/>
        <a:p>
          <a:pPr marL="0" lvl="0" indent="0" algn="l" defTabSz="2266950">
            <a:lnSpc>
              <a:spcPct val="90000"/>
            </a:lnSpc>
            <a:spcBef>
              <a:spcPct val="0"/>
            </a:spcBef>
            <a:spcAft>
              <a:spcPct val="35000"/>
            </a:spcAft>
            <a:buNone/>
          </a:pPr>
          <a:r>
            <a:rPr lang="en-US" sz="5100" kern="1200"/>
            <a:t>APKTool can be useful for those familiar with assembly</a:t>
          </a:r>
        </a:p>
      </dsp:txBody>
      <dsp:txXfrm>
        <a:off x="0" y="0"/>
        <a:ext cx="6492875" cy="2552700"/>
      </dsp:txXfrm>
    </dsp:sp>
    <dsp:sp modelId="{8AA7413C-3F76-4F37-8FD9-C1479EF91D49}">
      <dsp:nvSpPr>
        <dsp:cNvPr id="0" name=""/>
        <dsp:cNvSpPr/>
      </dsp:nvSpPr>
      <dsp:spPr>
        <a:xfrm>
          <a:off x="0" y="2552700"/>
          <a:ext cx="6492875"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88B5A9-08D7-4530-BC0F-3513402022B2}">
      <dsp:nvSpPr>
        <dsp:cNvPr id="0" name=""/>
        <dsp:cNvSpPr/>
      </dsp:nvSpPr>
      <dsp:spPr>
        <a:xfrm>
          <a:off x="0" y="2552700"/>
          <a:ext cx="6492875" cy="2552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4310" tIns="194310" rIns="194310" bIns="194310" numCol="1" spcCol="1270" anchor="t" anchorCtr="0">
          <a:noAutofit/>
        </a:bodyPr>
        <a:lstStyle/>
        <a:p>
          <a:pPr marL="0" lvl="0" indent="0" algn="l" defTabSz="2266950">
            <a:lnSpc>
              <a:spcPct val="90000"/>
            </a:lnSpc>
            <a:spcBef>
              <a:spcPct val="0"/>
            </a:spcBef>
            <a:spcAft>
              <a:spcPct val="35000"/>
            </a:spcAft>
            <a:buNone/>
          </a:pPr>
          <a:r>
            <a:rPr lang="en-US" sz="5100" kern="1200"/>
            <a:t>Soot is a more advanced and well developed tool</a:t>
          </a:r>
        </a:p>
      </dsp:txBody>
      <dsp:txXfrm>
        <a:off x="0" y="2552700"/>
        <a:ext cx="6492875" cy="25527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863E7C-350D-40F5-A69D-99A850C4EAD9}">
      <dsp:nvSpPr>
        <dsp:cNvPr id="0" name=""/>
        <dsp:cNvSpPr/>
      </dsp:nvSpPr>
      <dsp:spPr>
        <a:xfrm>
          <a:off x="1040493" y="650"/>
          <a:ext cx="3300795" cy="165039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82550" rIns="123825" bIns="82550" numCol="1" spcCol="1270" anchor="ctr" anchorCtr="0">
          <a:noAutofit/>
        </a:bodyPr>
        <a:lstStyle/>
        <a:p>
          <a:pPr marL="0" lvl="0" indent="0" algn="ctr" defTabSz="2889250">
            <a:lnSpc>
              <a:spcPct val="90000"/>
            </a:lnSpc>
            <a:spcBef>
              <a:spcPct val="0"/>
            </a:spcBef>
            <a:spcAft>
              <a:spcPct val="35000"/>
            </a:spcAft>
            <a:buNone/>
          </a:pPr>
          <a:r>
            <a:rPr lang="en-US" sz="6500" kern="1200"/>
            <a:t>Private</a:t>
          </a:r>
        </a:p>
      </dsp:txBody>
      <dsp:txXfrm>
        <a:off x="1088831" y="48988"/>
        <a:ext cx="3204119" cy="1553721"/>
      </dsp:txXfrm>
    </dsp:sp>
    <dsp:sp modelId="{F8DEBAEC-F886-4645-97A3-57263D5CD1CC}">
      <dsp:nvSpPr>
        <dsp:cNvPr id="0" name=""/>
        <dsp:cNvSpPr/>
      </dsp:nvSpPr>
      <dsp:spPr>
        <a:xfrm>
          <a:off x="1370573" y="1651048"/>
          <a:ext cx="330079" cy="1237798"/>
        </a:xfrm>
        <a:custGeom>
          <a:avLst/>
          <a:gdLst/>
          <a:ahLst/>
          <a:cxnLst/>
          <a:rect l="0" t="0" r="0" b="0"/>
          <a:pathLst>
            <a:path>
              <a:moveTo>
                <a:pt x="0" y="0"/>
              </a:moveTo>
              <a:lnTo>
                <a:pt x="0" y="1237798"/>
              </a:lnTo>
              <a:lnTo>
                <a:pt x="330079" y="1237798"/>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532FCB5-3A82-4640-8EE8-64A163106C82}">
      <dsp:nvSpPr>
        <dsp:cNvPr id="0" name=""/>
        <dsp:cNvSpPr/>
      </dsp:nvSpPr>
      <dsp:spPr>
        <a:xfrm>
          <a:off x="1700652" y="2063647"/>
          <a:ext cx="2640636" cy="1650397"/>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40640" rIns="60960" bIns="40640" numCol="1" spcCol="1270" anchor="ctr" anchorCtr="0">
          <a:noAutofit/>
        </a:bodyPr>
        <a:lstStyle/>
        <a:p>
          <a:pPr marL="0" lvl="0" indent="0" algn="ctr" defTabSz="1422400">
            <a:lnSpc>
              <a:spcPct val="90000"/>
            </a:lnSpc>
            <a:spcBef>
              <a:spcPct val="0"/>
            </a:spcBef>
            <a:spcAft>
              <a:spcPct val="35000"/>
            </a:spcAft>
            <a:buNone/>
          </a:pPr>
          <a:r>
            <a:rPr lang="en-US" sz="3200" kern="1200"/>
            <a:t>Not accessible to everyone in the public.</a:t>
          </a:r>
        </a:p>
      </dsp:txBody>
      <dsp:txXfrm>
        <a:off x="1748990" y="2111985"/>
        <a:ext cx="2543960" cy="1553721"/>
      </dsp:txXfrm>
    </dsp:sp>
    <dsp:sp modelId="{9E832C71-64FC-4E80-8CDC-FD9AC5C2838F}">
      <dsp:nvSpPr>
        <dsp:cNvPr id="0" name=""/>
        <dsp:cNvSpPr/>
      </dsp:nvSpPr>
      <dsp:spPr>
        <a:xfrm>
          <a:off x="5166488" y="650"/>
          <a:ext cx="3300795" cy="1650397"/>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82550" rIns="123825" bIns="82550" numCol="1" spcCol="1270" anchor="ctr" anchorCtr="0">
          <a:noAutofit/>
        </a:bodyPr>
        <a:lstStyle/>
        <a:p>
          <a:pPr marL="0" lvl="0" indent="0" algn="ctr" defTabSz="2889250">
            <a:lnSpc>
              <a:spcPct val="90000"/>
            </a:lnSpc>
            <a:spcBef>
              <a:spcPct val="0"/>
            </a:spcBef>
            <a:spcAft>
              <a:spcPct val="35000"/>
            </a:spcAft>
            <a:buNone/>
          </a:pPr>
          <a:r>
            <a:rPr lang="en-US" sz="6500" kern="1200"/>
            <a:t>Public</a:t>
          </a:r>
        </a:p>
      </dsp:txBody>
      <dsp:txXfrm>
        <a:off x="5214826" y="48988"/>
        <a:ext cx="3204119" cy="1553721"/>
      </dsp:txXfrm>
    </dsp:sp>
    <dsp:sp modelId="{98489045-C97A-4DFE-A6B9-D23177F3F4C6}">
      <dsp:nvSpPr>
        <dsp:cNvPr id="0" name=""/>
        <dsp:cNvSpPr/>
      </dsp:nvSpPr>
      <dsp:spPr>
        <a:xfrm>
          <a:off x="5496568" y="1651048"/>
          <a:ext cx="330079" cy="1237798"/>
        </a:xfrm>
        <a:custGeom>
          <a:avLst/>
          <a:gdLst/>
          <a:ahLst/>
          <a:cxnLst/>
          <a:rect l="0" t="0" r="0" b="0"/>
          <a:pathLst>
            <a:path>
              <a:moveTo>
                <a:pt x="0" y="0"/>
              </a:moveTo>
              <a:lnTo>
                <a:pt x="0" y="1237798"/>
              </a:lnTo>
              <a:lnTo>
                <a:pt x="330079" y="1237798"/>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0297822-CC87-4B1B-AC6D-C3E18769F426}">
      <dsp:nvSpPr>
        <dsp:cNvPr id="0" name=""/>
        <dsp:cNvSpPr/>
      </dsp:nvSpPr>
      <dsp:spPr>
        <a:xfrm>
          <a:off x="5826647" y="2063647"/>
          <a:ext cx="2640636" cy="1650397"/>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40640" rIns="60960" bIns="40640" numCol="1" spcCol="1270" anchor="ctr" anchorCtr="0">
          <a:noAutofit/>
        </a:bodyPr>
        <a:lstStyle/>
        <a:p>
          <a:pPr marL="0" lvl="0" indent="0" algn="ctr" defTabSz="1422400">
            <a:lnSpc>
              <a:spcPct val="90000"/>
            </a:lnSpc>
            <a:spcBef>
              <a:spcPct val="0"/>
            </a:spcBef>
            <a:spcAft>
              <a:spcPct val="35000"/>
            </a:spcAft>
            <a:buNone/>
          </a:pPr>
          <a:r>
            <a:rPr lang="en-US" sz="3200" kern="1200"/>
            <a:t>Anyone can access.</a:t>
          </a:r>
        </a:p>
      </dsp:txBody>
      <dsp:txXfrm>
        <a:off x="5874985" y="2111985"/>
        <a:ext cx="2543960" cy="155372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4DFC85-5ABD-4535-870C-44BC8EFA6682}">
      <dsp:nvSpPr>
        <dsp:cNvPr id="0" name=""/>
        <dsp:cNvSpPr/>
      </dsp:nvSpPr>
      <dsp:spPr>
        <a:xfrm>
          <a:off x="0" y="3558996"/>
          <a:ext cx="7240043" cy="233508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206248" rIns="206248" bIns="206248" numCol="1" spcCol="1270" anchor="ctr" anchorCtr="0">
          <a:noAutofit/>
        </a:bodyPr>
        <a:lstStyle/>
        <a:p>
          <a:pPr marL="0" lvl="0" indent="0" algn="ctr" defTabSz="1289050">
            <a:lnSpc>
              <a:spcPct val="90000"/>
            </a:lnSpc>
            <a:spcBef>
              <a:spcPct val="0"/>
            </a:spcBef>
            <a:spcAft>
              <a:spcPct val="35000"/>
            </a:spcAft>
            <a:buNone/>
          </a:pPr>
          <a:r>
            <a:rPr lang="en-US" sz="2900" kern="1200"/>
            <a:t>Decompilation, takes a low-level language and transforms it to a high-level language.</a:t>
          </a:r>
        </a:p>
      </dsp:txBody>
      <dsp:txXfrm>
        <a:off x="0" y="3558996"/>
        <a:ext cx="7240043" cy="2335087"/>
      </dsp:txXfrm>
    </dsp:sp>
    <dsp:sp modelId="{905A6317-B022-49DD-8169-FDDF54197891}">
      <dsp:nvSpPr>
        <dsp:cNvPr id="0" name=""/>
        <dsp:cNvSpPr/>
      </dsp:nvSpPr>
      <dsp:spPr>
        <a:xfrm rot="10800000">
          <a:off x="0" y="2659"/>
          <a:ext cx="7240043" cy="3591364"/>
        </a:xfrm>
        <a:prstGeom prst="upArrowCallou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206248" rIns="206248" bIns="206248" numCol="1" spcCol="1270" anchor="ctr" anchorCtr="0">
          <a:noAutofit/>
        </a:bodyPr>
        <a:lstStyle/>
        <a:p>
          <a:pPr marL="0" lvl="0" indent="0" algn="ctr" defTabSz="1289050">
            <a:lnSpc>
              <a:spcPct val="90000"/>
            </a:lnSpc>
            <a:spcBef>
              <a:spcPct val="0"/>
            </a:spcBef>
            <a:spcAft>
              <a:spcPct val="35000"/>
            </a:spcAft>
            <a:buNone/>
          </a:pPr>
          <a:r>
            <a:rPr lang="en-US" sz="2900" kern="1200"/>
            <a:t>Compilers are used to transform a high-level language to a low-level language. </a:t>
          </a:r>
        </a:p>
      </dsp:txBody>
      <dsp:txXfrm rot="-10800000">
        <a:off x="0" y="2659"/>
        <a:ext cx="7240043" cy="1260568"/>
      </dsp:txXfrm>
    </dsp:sp>
    <dsp:sp modelId="{70A2D33B-A1C8-430E-AF04-F917C9D69111}">
      <dsp:nvSpPr>
        <dsp:cNvPr id="0" name=""/>
        <dsp:cNvSpPr/>
      </dsp:nvSpPr>
      <dsp:spPr>
        <a:xfrm>
          <a:off x="0" y="1263227"/>
          <a:ext cx="7240043" cy="1073817"/>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8920" tIns="44450" rIns="248920" bIns="44450" numCol="1" spcCol="1270" anchor="ctr" anchorCtr="0">
          <a:noAutofit/>
        </a:bodyPr>
        <a:lstStyle/>
        <a:p>
          <a:pPr marL="0" lvl="0" indent="0" algn="ctr" defTabSz="1555750">
            <a:lnSpc>
              <a:spcPct val="90000"/>
            </a:lnSpc>
            <a:spcBef>
              <a:spcPct val="0"/>
            </a:spcBef>
            <a:spcAft>
              <a:spcPct val="35000"/>
            </a:spcAft>
            <a:buNone/>
          </a:pPr>
          <a:r>
            <a:rPr lang="en-US" sz="3500" kern="1200"/>
            <a:t>Bytecode and machine code are examples of low-level languages.</a:t>
          </a:r>
        </a:p>
      </dsp:txBody>
      <dsp:txXfrm>
        <a:off x="0" y="1263227"/>
        <a:ext cx="7240043" cy="107381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B1EABF-23FE-4BE1-A431-8E663A4CF91C}">
      <dsp:nvSpPr>
        <dsp:cNvPr id="0" name=""/>
        <dsp:cNvSpPr/>
      </dsp:nvSpPr>
      <dsp:spPr>
        <a:xfrm>
          <a:off x="1020487" y="704582"/>
          <a:ext cx="1098562" cy="10985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E691079-3076-4ED5-A96C-4211AD02A71D}">
      <dsp:nvSpPr>
        <dsp:cNvPr id="0" name=""/>
        <dsp:cNvSpPr/>
      </dsp:nvSpPr>
      <dsp:spPr>
        <a:xfrm>
          <a:off x="393" y="1929658"/>
          <a:ext cx="3138750" cy="470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66850">
            <a:lnSpc>
              <a:spcPct val="90000"/>
            </a:lnSpc>
            <a:spcBef>
              <a:spcPct val="0"/>
            </a:spcBef>
            <a:spcAft>
              <a:spcPct val="35000"/>
            </a:spcAft>
            <a:buNone/>
            <a:defRPr b="1"/>
          </a:pPr>
          <a:r>
            <a:rPr lang="en-US" sz="3300" kern="1200"/>
            <a:t>Code injection </a:t>
          </a:r>
        </a:p>
      </dsp:txBody>
      <dsp:txXfrm>
        <a:off x="393" y="1929658"/>
        <a:ext cx="3138750" cy="470812"/>
      </dsp:txXfrm>
    </dsp:sp>
    <dsp:sp modelId="{7C0C77BE-6889-4CE3-913E-8D84D8E9C7DB}">
      <dsp:nvSpPr>
        <dsp:cNvPr id="0" name=""/>
        <dsp:cNvSpPr/>
      </dsp:nvSpPr>
      <dsp:spPr>
        <a:xfrm>
          <a:off x="393" y="2459314"/>
          <a:ext cx="3138750" cy="1187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a:t>The process of injecting statements into an application at a specific location without disturbing the flow of the application code.</a:t>
          </a:r>
        </a:p>
      </dsp:txBody>
      <dsp:txXfrm>
        <a:off x="393" y="2459314"/>
        <a:ext cx="3138750" cy="1187440"/>
      </dsp:txXfrm>
    </dsp:sp>
    <dsp:sp modelId="{53BDC5C4-773B-4895-B9D5-95B6B3674E86}">
      <dsp:nvSpPr>
        <dsp:cNvPr id="0" name=""/>
        <dsp:cNvSpPr/>
      </dsp:nvSpPr>
      <dsp:spPr>
        <a:xfrm>
          <a:off x="4708518" y="704582"/>
          <a:ext cx="1098562" cy="10985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0107072-747C-4BC9-8F9C-D1836214A2BD}">
      <dsp:nvSpPr>
        <dsp:cNvPr id="0" name=""/>
        <dsp:cNvSpPr/>
      </dsp:nvSpPr>
      <dsp:spPr>
        <a:xfrm>
          <a:off x="3688425" y="1929658"/>
          <a:ext cx="3138750" cy="470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66850">
            <a:lnSpc>
              <a:spcPct val="90000"/>
            </a:lnSpc>
            <a:spcBef>
              <a:spcPct val="0"/>
            </a:spcBef>
            <a:spcAft>
              <a:spcPct val="35000"/>
            </a:spcAft>
            <a:buNone/>
            <a:defRPr b="1"/>
          </a:pPr>
          <a:r>
            <a:rPr lang="en-US" sz="3300" kern="1200"/>
            <a:t>Soot</a:t>
          </a:r>
        </a:p>
      </dsp:txBody>
      <dsp:txXfrm>
        <a:off x="3688425" y="1929658"/>
        <a:ext cx="3138750" cy="470812"/>
      </dsp:txXfrm>
    </dsp:sp>
    <dsp:sp modelId="{62810E30-A4CE-4E03-8725-2DCF4A00F812}">
      <dsp:nvSpPr>
        <dsp:cNvPr id="0" name=""/>
        <dsp:cNvSpPr/>
      </dsp:nvSpPr>
      <dsp:spPr>
        <a:xfrm>
          <a:off x="3688425" y="2459314"/>
          <a:ext cx="3138750" cy="1187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a:t>A compiler framework that is able to decompile and compile Java code with the capability of analysing and instrumenting Java code.</a:t>
          </a:r>
        </a:p>
      </dsp:txBody>
      <dsp:txXfrm>
        <a:off x="3688425" y="2459314"/>
        <a:ext cx="3138750" cy="1187440"/>
      </dsp:txXfrm>
    </dsp:sp>
    <dsp:sp modelId="{2D200209-AF5D-4961-B5A3-95B643F0AE9F}">
      <dsp:nvSpPr>
        <dsp:cNvPr id="0" name=""/>
        <dsp:cNvSpPr/>
      </dsp:nvSpPr>
      <dsp:spPr>
        <a:xfrm>
          <a:off x="8396550" y="704582"/>
          <a:ext cx="1098562" cy="109856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7507604-969B-40B5-8CDE-8FB18E1A6804}">
      <dsp:nvSpPr>
        <dsp:cNvPr id="0" name=""/>
        <dsp:cNvSpPr/>
      </dsp:nvSpPr>
      <dsp:spPr>
        <a:xfrm>
          <a:off x="7376456" y="1929658"/>
          <a:ext cx="3138750" cy="470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66850">
            <a:lnSpc>
              <a:spcPct val="90000"/>
            </a:lnSpc>
            <a:spcBef>
              <a:spcPct val="0"/>
            </a:spcBef>
            <a:spcAft>
              <a:spcPct val="35000"/>
            </a:spcAft>
            <a:buNone/>
            <a:defRPr b="1"/>
          </a:pPr>
          <a:r>
            <a:rPr lang="en-US" sz="3300" kern="1200"/>
            <a:t>Instrumentation </a:t>
          </a:r>
        </a:p>
      </dsp:txBody>
      <dsp:txXfrm>
        <a:off x="7376456" y="1929658"/>
        <a:ext cx="3138750" cy="470812"/>
      </dsp:txXfrm>
    </dsp:sp>
    <dsp:sp modelId="{C3D4C476-B426-4999-82C9-775DADC112C3}">
      <dsp:nvSpPr>
        <dsp:cNvPr id="0" name=""/>
        <dsp:cNvSpPr/>
      </dsp:nvSpPr>
      <dsp:spPr>
        <a:xfrm>
          <a:off x="7376456" y="2459314"/>
          <a:ext cx="3138750" cy="1187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a:t>Refers to the modification and analysis of a programming language through the use of compiler technology.</a:t>
          </a:r>
        </a:p>
      </dsp:txBody>
      <dsp:txXfrm>
        <a:off x="7376456" y="2459314"/>
        <a:ext cx="3138750" cy="11874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E3EF94-3C5E-4C69-804A-CAC5158A8538}">
      <dsp:nvSpPr>
        <dsp:cNvPr id="0" name=""/>
        <dsp:cNvSpPr/>
      </dsp:nvSpPr>
      <dsp:spPr>
        <a:xfrm>
          <a:off x="1107626" y="886840"/>
          <a:ext cx="1191585" cy="119158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1EB9EE3-9429-40BA-9D03-63C27799F12B}">
      <dsp:nvSpPr>
        <dsp:cNvPr id="0" name=""/>
        <dsp:cNvSpPr/>
      </dsp:nvSpPr>
      <dsp:spPr>
        <a:xfrm>
          <a:off x="1153" y="2189265"/>
          <a:ext cx="3404531" cy="5106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90000"/>
            </a:lnSpc>
            <a:spcBef>
              <a:spcPct val="0"/>
            </a:spcBef>
            <a:spcAft>
              <a:spcPct val="35000"/>
            </a:spcAft>
            <a:buNone/>
            <a:defRPr b="1"/>
          </a:pPr>
          <a:r>
            <a:rPr lang="en-US" sz="3600" kern="1200"/>
            <a:t>Jimple </a:t>
          </a:r>
        </a:p>
      </dsp:txBody>
      <dsp:txXfrm>
        <a:off x="1153" y="2189265"/>
        <a:ext cx="3404531" cy="510679"/>
      </dsp:txXfrm>
    </dsp:sp>
    <dsp:sp modelId="{D525CBB7-B901-452F-978E-362D13F88A29}">
      <dsp:nvSpPr>
        <dsp:cNvPr id="0" name=""/>
        <dsp:cNvSpPr/>
      </dsp:nvSpPr>
      <dsp:spPr>
        <a:xfrm>
          <a:off x="1153" y="2751498"/>
          <a:ext cx="3404531" cy="7129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a:t>An intermediate representation of Java code that Soot generates as output.</a:t>
          </a:r>
        </a:p>
      </dsp:txBody>
      <dsp:txXfrm>
        <a:off x="1153" y="2751498"/>
        <a:ext cx="3404531" cy="712999"/>
      </dsp:txXfrm>
    </dsp:sp>
    <dsp:sp modelId="{DBDABEC6-0ADE-40E1-B67B-8DAE9944A535}">
      <dsp:nvSpPr>
        <dsp:cNvPr id="0" name=""/>
        <dsp:cNvSpPr/>
      </dsp:nvSpPr>
      <dsp:spPr>
        <a:xfrm>
          <a:off x="5107950" y="886840"/>
          <a:ext cx="1191585" cy="119158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2A43AB4-EB43-42D0-B0D4-A55F7B8DC4FD}">
      <dsp:nvSpPr>
        <dsp:cNvPr id="0" name=""/>
        <dsp:cNvSpPr/>
      </dsp:nvSpPr>
      <dsp:spPr>
        <a:xfrm>
          <a:off x="4001477" y="2189265"/>
          <a:ext cx="3404531" cy="5106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90000"/>
            </a:lnSpc>
            <a:spcBef>
              <a:spcPct val="0"/>
            </a:spcBef>
            <a:spcAft>
              <a:spcPct val="35000"/>
            </a:spcAft>
            <a:buNone/>
            <a:defRPr b="1"/>
          </a:pPr>
          <a:r>
            <a:rPr lang="en-US" sz="3600" kern="1200"/>
            <a:t>APKTool </a:t>
          </a:r>
        </a:p>
      </dsp:txBody>
      <dsp:txXfrm>
        <a:off x="4001477" y="2189265"/>
        <a:ext cx="3404531" cy="510679"/>
      </dsp:txXfrm>
    </dsp:sp>
    <dsp:sp modelId="{DC2406C2-EE67-4846-8C02-19881AD664FB}">
      <dsp:nvSpPr>
        <dsp:cNvPr id="0" name=""/>
        <dsp:cNvSpPr/>
      </dsp:nvSpPr>
      <dsp:spPr>
        <a:xfrm>
          <a:off x="4001477" y="2751498"/>
          <a:ext cx="3404531" cy="7129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a:t>A compiler framework that is able to simply  decompile and compile Java code.</a:t>
          </a:r>
        </a:p>
      </dsp:txBody>
      <dsp:txXfrm>
        <a:off x="4001477" y="2751498"/>
        <a:ext cx="3404531" cy="712999"/>
      </dsp:txXfrm>
    </dsp:sp>
    <dsp:sp modelId="{2597D089-3A19-4413-8B06-29C1484E7419}">
      <dsp:nvSpPr>
        <dsp:cNvPr id="0" name=""/>
        <dsp:cNvSpPr/>
      </dsp:nvSpPr>
      <dsp:spPr>
        <a:xfrm>
          <a:off x="9108274" y="886840"/>
          <a:ext cx="1191585" cy="119158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4895465-8F8C-4B8A-9ECA-FFC43117FC9B}">
      <dsp:nvSpPr>
        <dsp:cNvPr id="0" name=""/>
        <dsp:cNvSpPr/>
      </dsp:nvSpPr>
      <dsp:spPr>
        <a:xfrm>
          <a:off x="8001802" y="2189265"/>
          <a:ext cx="3404531" cy="5106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90000"/>
            </a:lnSpc>
            <a:spcBef>
              <a:spcPct val="0"/>
            </a:spcBef>
            <a:spcAft>
              <a:spcPct val="35000"/>
            </a:spcAft>
            <a:buNone/>
            <a:defRPr b="1"/>
          </a:pPr>
          <a:r>
            <a:rPr lang="en-US" sz="3600" kern="1200"/>
            <a:t>Smali</a:t>
          </a:r>
        </a:p>
      </dsp:txBody>
      <dsp:txXfrm>
        <a:off x="8001802" y="2189265"/>
        <a:ext cx="3404531" cy="510679"/>
      </dsp:txXfrm>
    </dsp:sp>
    <dsp:sp modelId="{014A30D4-0226-493F-B828-443483A87F2F}">
      <dsp:nvSpPr>
        <dsp:cNvPr id="0" name=""/>
        <dsp:cNvSpPr/>
      </dsp:nvSpPr>
      <dsp:spPr>
        <a:xfrm>
          <a:off x="8001802" y="2751498"/>
          <a:ext cx="3404531" cy="7129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a:t>An intermediate representation of Java code that APKTool generates as output.</a:t>
          </a:r>
        </a:p>
      </dsp:txBody>
      <dsp:txXfrm>
        <a:off x="8001802" y="2751498"/>
        <a:ext cx="3404531" cy="71299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5991D1-F676-46C2-8437-FDC8A5BBE82A}">
      <dsp:nvSpPr>
        <dsp:cNvPr id="0" name=""/>
        <dsp:cNvSpPr/>
      </dsp:nvSpPr>
      <dsp:spPr>
        <a:xfrm>
          <a:off x="1027258" y="559"/>
          <a:ext cx="2175109" cy="130506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Introduction</a:t>
          </a:r>
        </a:p>
      </dsp:txBody>
      <dsp:txXfrm>
        <a:off x="1027258" y="559"/>
        <a:ext cx="2175109" cy="1305065"/>
      </dsp:txXfrm>
    </dsp:sp>
    <dsp:sp modelId="{2EE1E2D7-1AD5-4DC8-B4D6-F547DD3840DE}">
      <dsp:nvSpPr>
        <dsp:cNvPr id="0" name=""/>
        <dsp:cNvSpPr/>
      </dsp:nvSpPr>
      <dsp:spPr>
        <a:xfrm>
          <a:off x="3419878" y="559"/>
          <a:ext cx="2175109" cy="1305065"/>
        </a:xfrm>
        <a:prstGeom prst="rect">
          <a:avLst/>
        </a:prstGeom>
        <a:solidFill>
          <a:schemeClr val="accent2">
            <a:hueOff val="-181920"/>
            <a:satOff val="-10491"/>
            <a:lumOff val="107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rgbClr val="FFFFFF"/>
              </a:solidFill>
            </a:rPr>
            <a:t>Long Term Research Goal Related to Advertising Fraud </a:t>
          </a:r>
          <a:endParaRPr lang="en-US" sz="2000" kern="1200" dirty="0"/>
        </a:p>
      </dsp:txBody>
      <dsp:txXfrm>
        <a:off x="3419878" y="559"/>
        <a:ext cx="2175109" cy="1305065"/>
      </dsp:txXfrm>
    </dsp:sp>
    <dsp:sp modelId="{CC7A0CD2-E230-497A-9556-B3120FCBA919}">
      <dsp:nvSpPr>
        <dsp:cNvPr id="0" name=""/>
        <dsp:cNvSpPr/>
      </dsp:nvSpPr>
      <dsp:spPr>
        <a:xfrm>
          <a:off x="5812498" y="559"/>
          <a:ext cx="2175109" cy="1305065"/>
        </a:xfrm>
        <a:prstGeom prst="rect">
          <a:avLst/>
        </a:prstGeom>
        <a:solidFill>
          <a:schemeClr val="accent2">
            <a:hueOff val="-363841"/>
            <a:satOff val="-20982"/>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Goal of the paper</a:t>
          </a:r>
        </a:p>
      </dsp:txBody>
      <dsp:txXfrm>
        <a:off x="5812498" y="559"/>
        <a:ext cx="2175109" cy="1305065"/>
      </dsp:txXfrm>
    </dsp:sp>
    <dsp:sp modelId="{939605CC-EC02-4EFB-98F6-B3C98771694E}">
      <dsp:nvSpPr>
        <dsp:cNvPr id="0" name=""/>
        <dsp:cNvSpPr/>
      </dsp:nvSpPr>
      <dsp:spPr>
        <a:xfrm>
          <a:off x="8205119" y="559"/>
          <a:ext cx="2175109" cy="1305065"/>
        </a:xfrm>
        <a:prstGeom prst="rect">
          <a:avLst/>
        </a:prstGeom>
        <a:solidFill>
          <a:schemeClr val="accent2">
            <a:hueOff val="-545761"/>
            <a:satOff val="-31473"/>
            <a:lumOff val="32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Research Questions</a:t>
          </a:r>
        </a:p>
      </dsp:txBody>
      <dsp:txXfrm>
        <a:off x="8205119" y="559"/>
        <a:ext cx="2175109" cy="1305065"/>
      </dsp:txXfrm>
    </dsp:sp>
    <dsp:sp modelId="{C2AC26DC-8F07-4E9B-89E8-FAB8F1C168D2}">
      <dsp:nvSpPr>
        <dsp:cNvPr id="0" name=""/>
        <dsp:cNvSpPr/>
      </dsp:nvSpPr>
      <dsp:spPr>
        <a:xfrm>
          <a:off x="1027258" y="1523136"/>
          <a:ext cx="2175109" cy="1305065"/>
        </a:xfrm>
        <a:prstGeom prst="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Contributions</a:t>
          </a:r>
        </a:p>
      </dsp:txBody>
      <dsp:txXfrm>
        <a:off x="1027258" y="1523136"/>
        <a:ext cx="2175109" cy="1305065"/>
      </dsp:txXfrm>
    </dsp:sp>
    <dsp:sp modelId="{10985F21-88AB-4FC6-BCC4-6BB7421E1F8C}">
      <dsp:nvSpPr>
        <dsp:cNvPr id="0" name=""/>
        <dsp:cNvSpPr/>
      </dsp:nvSpPr>
      <dsp:spPr>
        <a:xfrm>
          <a:off x="3419878" y="1523136"/>
          <a:ext cx="2175109" cy="1305065"/>
        </a:xfrm>
        <a:prstGeom prst="rect">
          <a:avLst/>
        </a:prstGeom>
        <a:solidFill>
          <a:schemeClr val="accent2">
            <a:hueOff val="-909602"/>
            <a:satOff val="-52455"/>
            <a:lumOff val="5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Introduction to Terminology</a:t>
          </a:r>
        </a:p>
      </dsp:txBody>
      <dsp:txXfrm>
        <a:off x="3419878" y="1523136"/>
        <a:ext cx="2175109" cy="1305065"/>
      </dsp:txXfrm>
    </dsp:sp>
    <dsp:sp modelId="{BD1BCFCE-66C2-4F4A-838B-898B69C65AC0}">
      <dsp:nvSpPr>
        <dsp:cNvPr id="0" name=""/>
        <dsp:cNvSpPr/>
      </dsp:nvSpPr>
      <dsp:spPr>
        <a:xfrm>
          <a:off x="5812498" y="1523136"/>
          <a:ext cx="2175109" cy="1305065"/>
        </a:xfrm>
        <a:prstGeom prst="rect">
          <a:avLst/>
        </a:prstGeom>
        <a:solidFill>
          <a:schemeClr val="accent2">
            <a:hueOff val="-1091522"/>
            <a:satOff val="-62946"/>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Blockchain</a:t>
          </a:r>
        </a:p>
      </dsp:txBody>
      <dsp:txXfrm>
        <a:off x="5812498" y="1523136"/>
        <a:ext cx="2175109" cy="1305065"/>
      </dsp:txXfrm>
    </dsp:sp>
    <dsp:sp modelId="{00234F87-65D4-465C-82BE-6FBC46D541F0}">
      <dsp:nvSpPr>
        <dsp:cNvPr id="0" name=""/>
        <dsp:cNvSpPr/>
      </dsp:nvSpPr>
      <dsp:spPr>
        <a:xfrm>
          <a:off x="8205119" y="1523136"/>
          <a:ext cx="2175109" cy="1305065"/>
        </a:xfrm>
        <a:prstGeom prst="rect">
          <a:avLst/>
        </a:prstGeom>
        <a:solidFill>
          <a:schemeClr val="accent2">
            <a:hueOff val="-1273443"/>
            <a:satOff val="-73437"/>
            <a:lumOff val="754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Compilers</a:t>
          </a:r>
        </a:p>
      </dsp:txBody>
      <dsp:txXfrm>
        <a:off x="8205119" y="1523136"/>
        <a:ext cx="2175109" cy="1305065"/>
      </dsp:txXfrm>
    </dsp:sp>
    <dsp:sp modelId="{10E3806B-E62D-49C5-A5DC-9CBDB0244AD9}">
      <dsp:nvSpPr>
        <dsp:cNvPr id="0" name=""/>
        <dsp:cNvSpPr/>
      </dsp:nvSpPr>
      <dsp:spPr>
        <a:xfrm>
          <a:off x="4616188" y="3045712"/>
          <a:ext cx="2175109" cy="1305065"/>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Conclusion</a:t>
          </a:r>
        </a:p>
      </dsp:txBody>
      <dsp:txXfrm>
        <a:off x="4616188" y="3045712"/>
        <a:ext cx="2175109" cy="130506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500335-95F0-4F3A-91F5-5FDA8E5C8DD1}">
      <dsp:nvSpPr>
        <dsp:cNvPr id="0" name=""/>
        <dsp:cNvSpPr/>
      </dsp:nvSpPr>
      <dsp:spPr>
        <a:xfrm>
          <a:off x="0" y="958220"/>
          <a:ext cx="6588691" cy="176902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A38E91-E9CF-41D5-B8FC-3DF98B510F04}">
      <dsp:nvSpPr>
        <dsp:cNvPr id="0" name=""/>
        <dsp:cNvSpPr/>
      </dsp:nvSpPr>
      <dsp:spPr>
        <a:xfrm>
          <a:off x="535129" y="1356250"/>
          <a:ext cx="972962" cy="9729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A662B5A-5771-41B4-A309-29D866B6FEB5}">
      <dsp:nvSpPr>
        <dsp:cNvPr id="0" name=""/>
        <dsp:cNvSpPr/>
      </dsp:nvSpPr>
      <dsp:spPr>
        <a:xfrm>
          <a:off x="2043221" y="958220"/>
          <a:ext cx="4545469" cy="17690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7222" tIns="187222" rIns="187222" bIns="187222" numCol="1" spcCol="1270" anchor="ctr" anchorCtr="0">
          <a:noAutofit/>
        </a:bodyPr>
        <a:lstStyle/>
        <a:p>
          <a:pPr marL="0" lvl="0" indent="0" algn="l" defTabSz="1066800">
            <a:lnSpc>
              <a:spcPct val="90000"/>
            </a:lnSpc>
            <a:spcBef>
              <a:spcPct val="0"/>
            </a:spcBef>
            <a:spcAft>
              <a:spcPct val="35000"/>
            </a:spcAft>
            <a:buNone/>
          </a:pPr>
          <a:r>
            <a:rPr lang="en-US" sz="2400" kern="1200"/>
            <a:t>Soot is a Java optimization framework that was developed to help optimize and inspect java code.</a:t>
          </a:r>
        </a:p>
      </dsp:txBody>
      <dsp:txXfrm>
        <a:off x="2043221" y="958220"/>
        <a:ext cx="4545469" cy="1769022"/>
      </dsp:txXfrm>
    </dsp:sp>
    <dsp:sp modelId="{471362C2-ADE8-40C2-9A14-9C9127EBF10B}">
      <dsp:nvSpPr>
        <dsp:cNvPr id="0" name=""/>
        <dsp:cNvSpPr/>
      </dsp:nvSpPr>
      <dsp:spPr>
        <a:xfrm>
          <a:off x="0" y="3169499"/>
          <a:ext cx="6588691" cy="176902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853C91-DEC9-4046-8378-6AAE1AA1E8CD}">
      <dsp:nvSpPr>
        <dsp:cNvPr id="0" name=""/>
        <dsp:cNvSpPr/>
      </dsp:nvSpPr>
      <dsp:spPr>
        <a:xfrm>
          <a:off x="535129" y="3567529"/>
          <a:ext cx="972962" cy="9729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CED425A-27CD-47F8-A618-6E829BA5C465}">
      <dsp:nvSpPr>
        <dsp:cNvPr id="0" name=""/>
        <dsp:cNvSpPr/>
      </dsp:nvSpPr>
      <dsp:spPr>
        <a:xfrm>
          <a:off x="2043221" y="3169499"/>
          <a:ext cx="4545469" cy="17690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7222" tIns="187222" rIns="187222" bIns="187222" numCol="1" spcCol="1270" anchor="ctr" anchorCtr="0">
          <a:noAutofit/>
        </a:bodyPr>
        <a:lstStyle/>
        <a:p>
          <a:pPr marL="0" lvl="0" indent="0" algn="l" defTabSz="1066800">
            <a:lnSpc>
              <a:spcPct val="90000"/>
            </a:lnSpc>
            <a:spcBef>
              <a:spcPct val="0"/>
            </a:spcBef>
            <a:spcAft>
              <a:spcPct val="35000"/>
            </a:spcAft>
            <a:buNone/>
          </a:pPr>
          <a:r>
            <a:rPr lang="en-US" sz="2400" kern="1200"/>
            <a:t>It was never initially intended to allow individuals to inspect Android applications until recently.</a:t>
          </a:r>
        </a:p>
      </dsp:txBody>
      <dsp:txXfrm>
        <a:off x="2043221" y="3169499"/>
        <a:ext cx="4545469" cy="176902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7BBA6C-A114-4116-9C5E-39449C8161C4}">
      <dsp:nvSpPr>
        <dsp:cNvPr id="0" name=""/>
        <dsp:cNvSpPr/>
      </dsp:nvSpPr>
      <dsp:spPr>
        <a:xfrm rot="5400000">
          <a:off x="7422667" y="-3230453"/>
          <a:ext cx="668848" cy="7300791"/>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a:t>Manages the Soot classes for the application being analyzed. </a:t>
          </a:r>
        </a:p>
        <a:p>
          <a:pPr marL="114300" lvl="1" indent="-114300" algn="l" defTabSz="577850">
            <a:lnSpc>
              <a:spcPct val="90000"/>
            </a:lnSpc>
            <a:spcBef>
              <a:spcPct val="0"/>
            </a:spcBef>
            <a:spcAft>
              <a:spcPct val="15000"/>
            </a:spcAft>
            <a:buChar char="•"/>
          </a:pPr>
          <a:r>
            <a:rPr lang="en-US" sz="1300" kern="1200"/>
            <a:t>The scene holds all the Android applications classes associated with the APK that is being analyzed.</a:t>
          </a:r>
        </a:p>
      </dsp:txBody>
      <dsp:txXfrm rot="-5400000">
        <a:off x="4106696" y="118168"/>
        <a:ext cx="7268141" cy="603548"/>
      </dsp:txXfrm>
    </dsp:sp>
    <dsp:sp modelId="{BCE22746-E649-4581-A658-CADA68D99724}">
      <dsp:nvSpPr>
        <dsp:cNvPr id="0" name=""/>
        <dsp:cNvSpPr/>
      </dsp:nvSpPr>
      <dsp:spPr>
        <a:xfrm>
          <a:off x="0" y="1912"/>
          <a:ext cx="4106695" cy="8360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80010" rIns="160020" bIns="80010" numCol="1" spcCol="1270" anchor="ctr" anchorCtr="0">
          <a:noAutofit/>
        </a:bodyPr>
        <a:lstStyle/>
        <a:p>
          <a:pPr marL="0" lvl="0" indent="0" algn="ctr" defTabSz="1866900">
            <a:lnSpc>
              <a:spcPct val="90000"/>
            </a:lnSpc>
            <a:spcBef>
              <a:spcPct val="0"/>
            </a:spcBef>
            <a:spcAft>
              <a:spcPct val="35000"/>
            </a:spcAft>
            <a:buNone/>
          </a:pPr>
          <a:r>
            <a:rPr lang="en-US" sz="4200" kern="1200"/>
            <a:t>Scene</a:t>
          </a:r>
        </a:p>
      </dsp:txBody>
      <dsp:txXfrm>
        <a:off x="40813" y="42725"/>
        <a:ext cx="4025069" cy="754434"/>
      </dsp:txXfrm>
    </dsp:sp>
    <dsp:sp modelId="{BB069FCF-6775-4406-9038-18B28EF83370}">
      <dsp:nvSpPr>
        <dsp:cNvPr id="0" name=""/>
        <dsp:cNvSpPr/>
      </dsp:nvSpPr>
      <dsp:spPr>
        <a:xfrm rot="5400000">
          <a:off x="7422667" y="-2352590"/>
          <a:ext cx="668848" cy="7300791"/>
        </a:xfrm>
        <a:prstGeom prst="round2SameRect">
          <a:avLst/>
        </a:prstGeom>
        <a:solidFill>
          <a:schemeClr val="accent2">
            <a:tint val="40000"/>
            <a:alpha val="90000"/>
            <a:hueOff val="-212306"/>
            <a:satOff val="-18836"/>
            <a:lumOff val="-192"/>
            <a:alphaOff val="0"/>
          </a:schemeClr>
        </a:solidFill>
        <a:ln w="12700" cap="flat" cmpd="sng" algn="ctr">
          <a:solidFill>
            <a:schemeClr val="accent2">
              <a:tint val="40000"/>
              <a:alpha val="90000"/>
              <a:hueOff val="-212306"/>
              <a:satOff val="-18836"/>
              <a:lumOff val="-19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a:t>Soot scenes will contain many methods.</a:t>
          </a:r>
        </a:p>
        <a:p>
          <a:pPr marL="114300" lvl="1" indent="-114300" algn="l" defTabSz="577850">
            <a:lnSpc>
              <a:spcPct val="90000"/>
            </a:lnSpc>
            <a:spcBef>
              <a:spcPct val="0"/>
            </a:spcBef>
            <a:spcAft>
              <a:spcPct val="15000"/>
            </a:spcAft>
            <a:buChar char="•"/>
          </a:pPr>
          <a:r>
            <a:rPr lang="en-US" sz="1300" kern="1200"/>
            <a:t>Each method contains a body.</a:t>
          </a:r>
        </a:p>
      </dsp:txBody>
      <dsp:txXfrm rot="-5400000">
        <a:off x="4106696" y="996031"/>
        <a:ext cx="7268141" cy="603548"/>
      </dsp:txXfrm>
    </dsp:sp>
    <dsp:sp modelId="{EAEF6C0B-216C-413D-8525-56F74605226B}">
      <dsp:nvSpPr>
        <dsp:cNvPr id="0" name=""/>
        <dsp:cNvSpPr/>
      </dsp:nvSpPr>
      <dsp:spPr>
        <a:xfrm>
          <a:off x="0" y="879775"/>
          <a:ext cx="4106695" cy="836060"/>
        </a:xfrm>
        <a:prstGeom prst="roundRect">
          <a:avLst/>
        </a:prstGeom>
        <a:solidFill>
          <a:schemeClr val="accent2">
            <a:hueOff val="-363841"/>
            <a:satOff val="-20982"/>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80010" rIns="160020" bIns="80010" numCol="1" spcCol="1270" anchor="ctr" anchorCtr="0">
          <a:noAutofit/>
        </a:bodyPr>
        <a:lstStyle/>
        <a:p>
          <a:pPr marL="0" lvl="0" indent="0" algn="ctr" defTabSz="1866900">
            <a:lnSpc>
              <a:spcPct val="90000"/>
            </a:lnSpc>
            <a:spcBef>
              <a:spcPct val="0"/>
            </a:spcBef>
            <a:spcAft>
              <a:spcPct val="35000"/>
            </a:spcAft>
            <a:buNone/>
          </a:pPr>
          <a:r>
            <a:rPr lang="en-US" sz="4200" kern="1200"/>
            <a:t>Method</a:t>
          </a:r>
        </a:p>
      </dsp:txBody>
      <dsp:txXfrm>
        <a:off x="40813" y="920588"/>
        <a:ext cx="4025069" cy="754434"/>
      </dsp:txXfrm>
    </dsp:sp>
    <dsp:sp modelId="{A5610351-D676-4D80-A4FE-77F6C5D6D4B4}">
      <dsp:nvSpPr>
        <dsp:cNvPr id="0" name=""/>
        <dsp:cNvSpPr/>
      </dsp:nvSpPr>
      <dsp:spPr>
        <a:xfrm rot="5400000">
          <a:off x="7422667" y="-1474726"/>
          <a:ext cx="668848" cy="7300791"/>
        </a:xfrm>
        <a:prstGeom prst="round2SameRect">
          <a:avLst/>
        </a:prstGeom>
        <a:solidFill>
          <a:schemeClr val="accent2">
            <a:tint val="40000"/>
            <a:alpha val="90000"/>
            <a:hueOff val="-424613"/>
            <a:satOff val="-37673"/>
            <a:lumOff val="-385"/>
            <a:alphaOff val="0"/>
          </a:schemeClr>
        </a:solidFill>
        <a:ln w="12700" cap="flat" cmpd="sng" algn="ctr">
          <a:solidFill>
            <a:schemeClr val="accent2">
              <a:tint val="40000"/>
              <a:alpha val="90000"/>
              <a:hueOff val="-424613"/>
              <a:satOff val="-37673"/>
              <a:lumOff val="-38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a:t>Every method body consist of a local.</a:t>
          </a:r>
        </a:p>
        <a:p>
          <a:pPr marL="114300" lvl="1" indent="-114300" algn="l" defTabSz="577850">
            <a:lnSpc>
              <a:spcPct val="90000"/>
            </a:lnSpc>
            <a:spcBef>
              <a:spcPct val="0"/>
            </a:spcBef>
            <a:spcAft>
              <a:spcPct val="15000"/>
            </a:spcAft>
            <a:buChar char="•"/>
          </a:pPr>
          <a:r>
            <a:rPr lang="en-US" sz="1300" kern="1200"/>
            <a:t>Locals are references to the libraries that they use. </a:t>
          </a:r>
        </a:p>
      </dsp:txBody>
      <dsp:txXfrm rot="-5400000">
        <a:off x="4106696" y="1873895"/>
        <a:ext cx="7268141" cy="603548"/>
      </dsp:txXfrm>
    </dsp:sp>
    <dsp:sp modelId="{1676C82B-2CF4-490B-8B06-B83BD6D44598}">
      <dsp:nvSpPr>
        <dsp:cNvPr id="0" name=""/>
        <dsp:cNvSpPr/>
      </dsp:nvSpPr>
      <dsp:spPr>
        <a:xfrm>
          <a:off x="0" y="1757638"/>
          <a:ext cx="4106695" cy="836060"/>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80010" rIns="160020" bIns="80010" numCol="1" spcCol="1270" anchor="ctr" anchorCtr="0">
          <a:noAutofit/>
        </a:bodyPr>
        <a:lstStyle/>
        <a:p>
          <a:pPr marL="0" lvl="0" indent="0" algn="ctr" defTabSz="1866900">
            <a:lnSpc>
              <a:spcPct val="90000"/>
            </a:lnSpc>
            <a:spcBef>
              <a:spcPct val="0"/>
            </a:spcBef>
            <a:spcAft>
              <a:spcPct val="35000"/>
            </a:spcAft>
            <a:buNone/>
          </a:pPr>
          <a:r>
            <a:rPr lang="en-US" sz="4200" kern="1200"/>
            <a:t>Locals</a:t>
          </a:r>
        </a:p>
      </dsp:txBody>
      <dsp:txXfrm>
        <a:off x="40813" y="1798451"/>
        <a:ext cx="4025069" cy="754434"/>
      </dsp:txXfrm>
    </dsp:sp>
    <dsp:sp modelId="{07ECD36F-D1F1-4502-82D0-97F977781568}">
      <dsp:nvSpPr>
        <dsp:cNvPr id="0" name=""/>
        <dsp:cNvSpPr/>
      </dsp:nvSpPr>
      <dsp:spPr>
        <a:xfrm rot="5400000">
          <a:off x="7422667" y="-596863"/>
          <a:ext cx="668848" cy="7300791"/>
        </a:xfrm>
        <a:prstGeom prst="round2SameRect">
          <a:avLst/>
        </a:prstGeom>
        <a:solidFill>
          <a:schemeClr val="accent2">
            <a:tint val="40000"/>
            <a:alpha val="90000"/>
            <a:hueOff val="-636919"/>
            <a:satOff val="-56510"/>
            <a:lumOff val="-577"/>
            <a:alphaOff val="0"/>
          </a:schemeClr>
        </a:solidFill>
        <a:ln w="12700" cap="flat" cmpd="sng" algn="ctr">
          <a:solidFill>
            <a:schemeClr val="accent2">
              <a:tint val="40000"/>
              <a:alpha val="90000"/>
              <a:hueOff val="-636919"/>
              <a:satOff val="-56510"/>
              <a:lumOff val="-57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a:t>Every application method can have a series of statements.</a:t>
          </a:r>
        </a:p>
      </dsp:txBody>
      <dsp:txXfrm rot="-5400000">
        <a:off x="4106696" y="2751758"/>
        <a:ext cx="7268141" cy="603548"/>
      </dsp:txXfrm>
    </dsp:sp>
    <dsp:sp modelId="{6DA73C72-1031-4C17-A670-C99317FB6579}">
      <dsp:nvSpPr>
        <dsp:cNvPr id="0" name=""/>
        <dsp:cNvSpPr/>
      </dsp:nvSpPr>
      <dsp:spPr>
        <a:xfrm>
          <a:off x="0" y="2635502"/>
          <a:ext cx="4106695" cy="836060"/>
        </a:xfrm>
        <a:prstGeom prst="roundRect">
          <a:avLst/>
        </a:prstGeom>
        <a:solidFill>
          <a:schemeClr val="accent2">
            <a:hueOff val="-1091522"/>
            <a:satOff val="-62946"/>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80010" rIns="160020" bIns="80010" numCol="1" spcCol="1270" anchor="ctr" anchorCtr="0">
          <a:noAutofit/>
        </a:bodyPr>
        <a:lstStyle/>
        <a:p>
          <a:pPr marL="0" lvl="0" indent="0" algn="ctr" defTabSz="1866900">
            <a:lnSpc>
              <a:spcPct val="90000"/>
            </a:lnSpc>
            <a:spcBef>
              <a:spcPct val="0"/>
            </a:spcBef>
            <a:spcAft>
              <a:spcPct val="35000"/>
            </a:spcAft>
            <a:buNone/>
          </a:pPr>
          <a:r>
            <a:rPr lang="en-US" sz="4200" kern="1200"/>
            <a:t>Statements</a:t>
          </a:r>
        </a:p>
      </dsp:txBody>
      <dsp:txXfrm>
        <a:off x="40813" y="2676315"/>
        <a:ext cx="4025069" cy="754434"/>
      </dsp:txXfrm>
    </dsp:sp>
    <dsp:sp modelId="{C8AFC5C3-46B4-470B-BC0C-7B42EA3A5BD2}">
      <dsp:nvSpPr>
        <dsp:cNvPr id="0" name=""/>
        <dsp:cNvSpPr/>
      </dsp:nvSpPr>
      <dsp:spPr>
        <a:xfrm rot="5400000">
          <a:off x="7422667" y="280999"/>
          <a:ext cx="668848" cy="7300791"/>
        </a:xfrm>
        <a:prstGeom prst="round2Same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a:t>Every method can contain many units.</a:t>
          </a:r>
        </a:p>
        <a:p>
          <a:pPr marL="114300" lvl="1" indent="-114300" algn="l" defTabSz="577850">
            <a:lnSpc>
              <a:spcPct val="90000"/>
            </a:lnSpc>
            <a:spcBef>
              <a:spcPct val="0"/>
            </a:spcBef>
            <a:spcAft>
              <a:spcPct val="15000"/>
            </a:spcAft>
            <a:buChar char="•"/>
          </a:pPr>
          <a:r>
            <a:rPr lang="en-US" sz="1300" kern="1200"/>
            <a:t>Consists of the statement and its assignment.</a:t>
          </a:r>
        </a:p>
      </dsp:txBody>
      <dsp:txXfrm rot="-5400000">
        <a:off x="4106696" y="3629620"/>
        <a:ext cx="7268141" cy="603548"/>
      </dsp:txXfrm>
    </dsp:sp>
    <dsp:sp modelId="{88DBB2D6-66C1-41C9-A0BF-E87DDBB45036}">
      <dsp:nvSpPr>
        <dsp:cNvPr id="0" name=""/>
        <dsp:cNvSpPr/>
      </dsp:nvSpPr>
      <dsp:spPr>
        <a:xfrm>
          <a:off x="0" y="3513365"/>
          <a:ext cx="4106695" cy="83606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80010" rIns="160020" bIns="80010" numCol="1" spcCol="1270" anchor="ctr" anchorCtr="0">
          <a:noAutofit/>
        </a:bodyPr>
        <a:lstStyle/>
        <a:p>
          <a:pPr marL="0" lvl="0" indent="0" algn="ctr" defTabSz="1866900">
            <a:lnSpc>
              <a:spcPct val="90000"/>
            </a:lnSpc>
            <a:spcBef>
              <a:spcPct val="0"/>
            </a:spcBef>
            <a:spcAft>
              <a:spcPct val="35000"/>
            </a:spcAft>
            <a:buNone/>
          </a:pPr>
          <a:r>
            <a:rPr lang="en-US" sz="4200" kern="1200"/>
            <a:t>Units</a:t>
          </a:r>
        </a:p>
      </dsp:txBody>
      <dsp:txXfrm>
        <a:off x="40813" y="3554178"/>
        <a:ext cx="4025069" cy="75443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59E956-FD11-421A-9D4B-17264510F535}">
      <dsp:nvSpPr>
        <dsp:cNvPr id="0" name=""/>
        <dsp:cNvSpPr/>
      </dsp:nvSpPr>
      <dsp:spPr>
        <a:xfrm>
          <a:off x="2767295" y="712675"/>
          <a:ext cx="548545" cy="91440"/>
        </a:xfrm>
        <a:custGeom>
          <a:avLst/>
          <a:gdLst/>
          <a:ahLst/>
          <a:cxnLst/>
          <a:rect l="0" t="0" r="0" b="0"/>
          <a:pathLst>
            <a:path>
              <a:moveTo>
                <a:pt x="0" y="45720"/>
              </a:moveTo>
              <a:lnTo>
                <a:pt x="548545" y="4572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27089" y="755499"/>
        <a:ext cx="28957" cy="5791"/>
      </dsp:txXfrm>
    </dsp:sp>
    <dsp:sp modelId="{00EEA0B3-F94F-4AA9-965D-E275B5DEEA21}">
      <dsp:nvSpPr>
        <dsp:cNvPr id="0" name=""/>
        <dsp:cNvSpPr/>
      </dsp:nvSpPr>
      <dsp:spPr>
        <a:xfrm>
          <a:off x="251070" y="2988"/>
          <a:ext cx="2518024" cy="1510814"/>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385" tIns="129515" rIns="123385" bIns="129515" numCol="1" spcCol="1270" anchor="ctr" anchorCtr="0">
          <a:noAutofit/>
        </a:bodyPr>
        <a:lstStyle/>
        <a:p>
          <a:pPr marL="0" lvl="0" indent="0" algn="ctr" defTabSz="711200">
            <a:lnSpc>
              <a:spcPct val="90000"/>
            </a:lnSpc>
            <a:spcBef>
              <a:spcPct val="0"/>
            </a:spcBef>
            <a:spcAft>
              <a:spcPct val="35000"/>
            </a:spcAft>
            <a:buNone/>
          </a:pPr>
          <a:r>
            <a:rPr lang="en-US" sz="1600" kern="1200"/>
            <a:t>APKTool outputs code into Smali code.</a:t>
          </a:r>
        </a:p>
      </dsp:txBody>
      <dsp:txXfrm>
        <a:off x="251070" y="2988"/>
        <a:ext cx="2518024" cy="1510814"/>
      </dsp:txXfrm>
    </dsp:sp>
    <dsp:sp modelId="{DCF56B51-71EF-4958-A4EA-BEF40A2B6F97}">
      <dsp:nvSpPr>
        <dsp:cNvPr id="0" name=""/>
        <dsp:cNvSpPr/>
      </dsp:nvSpPr>
      <dsp:spPr>
        <a:xfrm>
          <a:off x="1510082" y="1512002"/>
          <a:ext cx="3097170" cy="548545"/>
        </a:xfrm>
        <a:custGeom>
          <a:avLst/>
          <a:gdLst/>
          <a:ahLst/>
          <a:cxnLst/>
          <a:rect l="0" t="0" r="0" b="0"/>
          <a:pathLst>
            <a:path>
              <a:moveTo>
                <a:pt x="3097170" y="0"/>
              </a:moveTo>
              <a:lnTo>
                <a:pt x="3097170" y="291372"/>
              </a:lnTo>
              <a:lnTo>
                <a:pt x="0" y="291372"/>
              </a:lnTo>
              <a:lnTo>
                <a:pt x="0" y="548545"/>
              </a:lnTo>
            </a:path>
          </a:pathLst>
        </a:custGeom>
        <a:noFill/>
        <a:ln w="6350" cap="flat" cmpd="sng" algn="ctr">
          <a:solidFill>
            <a:schemeClr val="accent5">
              <a:hueOff val="-1689636"/>
              <a:satOff val="-4355"/>
              <a:lumOff val="-294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979896" y="1783380"/>
        <a:ext cx="157542" cy="5791"/>
      </dsp:txXfrm>
    </dsp:sp>
    <dsp:sp modelId="{88CA14FA-2108-4B8A-B180-0B90F724B27E}">
      <dsp:nvSpPr>
        <dsp:cNvPr id="0" name=""/>
        <dsp:cNvSpPr/>
      </dsp:nvSpPr>
      <dsp:spPr>
        <a:xfrm>
          <a:off x="3348240" y="2988"/>
          <a:ext cx="2518024" cy="1510814"/>
        </a:xfrm>
        <a:prstGeom prst="rect">
          <a:avLst/>
        </a:prstGeom>
        <a:solidFill>
          <a:schemeClr val="accent5">
            <a:hueOff val="-1351709"/>
            <a:satOff val="-3484"/>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385" tIns="129515" rIns="123385" bIns="129515" numCol="1" spcCol="1270" anchor="ctr" anchorCtr="0">
          <a:noAutofit/>
        </a:bodyPr>
        <a:lstStyle/>
        <a:p>
          <a:pPr marL="0" lvl="0" indent="0" algn="ctr" defTabSz="711200">
            <a:lnSpc>
              <a:spcPct val="90000"/>
            </a:lnSpc>
            <a:spcBef>
              <a:spcPct val="0"/>
            </a:spcBef>
            <a:spcAft>
              <a:spcPct val="35000"/>
            </a:spcAft>
            <a:buNone/>
          </a:pPr>
          <a:r>
            <a:rPr lang="en-US" sz="1600" kern="1200"/>
            <a:t>Smali code is the human-readable format of the Dalvik byte-code and is the assembly language. </a:t>
          </a:r>
        </a:p>
      </dsp:txBody>
      <dsp:txXfrm>
        <a:off x="3348240" y="2988"/>
        <a:ext cx="2518024" cy="1510814"/>
      </dsp:txXfrm>
    </dsp:sp>
    <dsp:sp modelId="{8951E738-75D3-4F40-A378-7E1E4BFD254F}">
      <dsp:nvSpPr>
        <dsp:cNvPr id="0" name=""/>
        <dsp:cNvSpPr/>
      </dsp:nvSpPr>
      <dsp:spPr>
        <a:xfrm>
          <a:off x="2767295" y="2802635"/>
          <a:ext cx="548545" cy="91440"/>
        </a:xfrm>
        <a:custGeom>
          <a:avLst/>
          <a:gdLst/>
          <a:ahLst/>
          <a:cxnLst/>
          <a:rect l="0" t="0" r="0" b="0"/>
          <a:pathLst>
            <a:path>
              <a:moveTo>
                <a:pt x="0" y="45720"/>
              </a:moveTo>
              <a:lnTo>
                <a:pt x="548545" y="45720"/>
              </a:lnTo>
            </a:path>
          </a:pathLst>
        </a:custGeom>
        <a:noFill/>
        <a:ln w="6350" cap="flat" cmpd="sng" algn="ctr">
          <a:solidFill>
            <a:schemeClr val="accent5">
              <a:hueOff val="-3379271"/>
              <a:satOff val="-8710"/>
              <a:lumOff val="-5883"/>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27089" y="2845460"/>
        <a:ext cx="28957" cy="5791"/>
      </dsp:txXfrm>
    </dsp:sp>
    <dsp:sp modelId="{163E4C71-2C51-4B5F-9DFD-00B9EDF766D8}">
      <dsp:nvSpPr>
        <dsp:cNvPr id="0" name=""/>
        <dsp:cNvSpPr/>
      </dsp:nvSpPr>
      <dsp:spPr>
        <a:xfrm>
          <a:off x="251070" y="2092948"/>
          <a:ext cx="2518024" cy="1510814"/>
        </a:xfrm>
        <a:prstGeom prst="rect">
          <a:avLst/>
        </a:prstGeom>
        <a:solidFill>
          <a:schemeClr val="accent5">
            <a:hueOff val="-2703417"/>
            <a:satOff val="-6968"/>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385" tIns="129515" rIns="123385" bIns="129515" numCol="1" spcCol="1270" anchor="ctr" anchorCtr="0">
          <a:noAutofit/>
        </a:bodyPr>
        <a:lstStyle/>
        <a:p>
          <a:pPr marL="0" lvl="0" indent="0" algn="ctr" defTabSz="711200">
            <a:lnSpc>
              <a:spcPct val="90000"/>
            </a:lnSpc>
            <a:spcBef>
              <a:spcPct val="0"/>
            </a:spcBef>
            <a:spcAft>
              <a:spcPct val="35000"/>
            </a:spcAft>
            <a:buNone/>
          </a:pPr>
          <a:r>
            <a:rPr lang="en-US" sz="1600" kern="1200"/>
            <a:t>Smali code uses registers like the x86 assembly language. </a:t>
          </a:r>
        </a:p>
      </dsp:txBody>
      <dsp:txXfrm>
        <a:off x="251070" y="2092948"/>
        <a:ext cx="2518024" cy="1510814"/>
      </dsp:txXfrm>
    </dsp:sp>
    <dsp:sp modelId="{76D2A380-61DB-4776-BAAC-BA6D25004DA8}">
      <dsp:nvSpPr>
        <dsp:cNvPr id="0" name=""/>
        <dsp:cNvSpPr/>
      </dsp:nvSpPr>
      <dsp:spPr>
        <a:xfrm>
          <a:off x="1510082" y="3601963"/>
          <a:ext cx="3097170" cy="548545"/>
        </a:xfrm>
        <a:custGeom>
          <a:avLst/>
          <a:gdLst/>
          <a:ahLst/>
          <a:cxnLst/>
          <a:rect l="0" t="0" r="0" b="0"/>
          <a:pathLst>
            <a:path>
              <a:moveTo>
                <a:pt x="3097170" y="0"/>
              </a:moveTo>
              <a:lnTo>
                <a:pt x="3097170" y="291372"/>
              </a:lnTo>
              <a:lnTo>
                <a:pt x="0" y="291372"/>
              </a:lnTo>
              <a:lnTo>
                <a:pt x="0" y="548545"/>
              </a:lnTo>
            </a:path>
          </a:pathLst>
        </a:custGeom>
        <a:noFill/>
        <a:ln w="6350" cap="flat" cmpd="sng" algn="ctr">
          <a:solidFill>
            <a:schemeClr val="accent5">
              <a:hueOff val="-5068907"/>
              <a:satOff val="-13064"/>
              <a:lumOff val="-882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979896" y="3873340"/>
        <a:ext cx="157542" cy="5791"/>
      </dsp:txXfrm>
    </dsp:sp>
    <dsp:sp modelId="{93DF1DA2-A4E7-4BA0-9293-5ACC51F53DCE}">
      <dsp:nvSpPr>
        <dsp:cNvPr id="0" name=""/>
        <dsp:cNvSpPr/>
      </dsp:nvSpPr>
      <dsp:spPr>
        <a:xfrm>
          <a:off x="3348240" y="2092948"/>
          <a:ext cx="2518024" cy="1510814"/>
        </a:xfrm>
        <a:prstGeom prst="rect">
          <a:avLst/>
        </a:prstGeom>
        <a:solidFill>
          <a:schemeClr val="accent5">
            <a:hueOff val="-4055126"/>
            <a:satOff val="-10451"/>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385" tIns="129515" rIns="123385" bIns="129515" numCol="1" spcCol="1270" anchor="ctr" anchorCtr="0">
          <a:noAutofit/>
        </a:bodyPr>
        <a:lstStyle/>
        <a:p>
          <a:pPr marL="0" lvl="0" indent="0" algn="ctr" defTabSz="711200">
            <a:lnSpc>
              <a:spcPct val="90000"/>
            </a:lnSpc>
            <a:spcBef>
              <a:spcPct val="0"/>
            </a:spcBef>
            <a:spcAft>
              <a:spcPct val="35000"/>
            </a:spcAft>
            <a:buNone/>
          </a:pPr>
          <a:r>
            <a:rPr lang="en-US" sz="1600" kern="1200"/>
            <a:t>Individuals that are not familiar with assembly language will have trouble understanding Smali code and how it works. </a:t>
          </a:r>
        </a:p>
      </dsp:txBody>
      <dsp:txXfrm>
        <a:off x="3348240" y="2092948"/>
        <a:ext cx="2518024" cy="1510814"/>
      </dsp:txXfrm>
    </dsp:sp>
    <dsp:sp modelId="{4098A037-B16B-4F3D-900E-E394937C3CB0}">
      <dsp:nvSpPr>
        <dsp:cNvPr id="0" name=""/>
        <dsp:cNvSpPr/>
      </dsp:nvSpPr>
      <dsp:spPr>
        <a:xfrm>
          <a:off x="2767295" y="4892596"/>
          <a:ext cx="548545" cy="91440"/>
        </a:xfrm>
        <a:custGeom>
          <a:avLst/>
          <a:gdLst/>
          <a:ahLst/>
          <a:cxnLst/>
          <a:rect l="0" t="0" r="0" b="0"/>
          <a:pathLst>
            <a:path>
              <a:moveTo>
                <a:pt x="0" y="45720"/>
              </a:moveTo>
              <a:lnTo>
                <a:pt x="548545" y="45720"/>
              </a:lnTo>
            </a:path>
          </a:pathLst>
        </a:custGeom>
        <a:noFill/>
        <a:ln w="6350" cap="flat" cmpd="sng" algn="ctr">
          <a:solidFill>
            <a:schemeClr val="accent5">
              <a:hueOff val="-6758543"/>
              <a:satOff val="-17419"/>
              <a:lumOff val="-1176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27089" y="4935420"/>
        <a:ext cx="28957" cy="5791"/>
      </dsp:txXfrm>
    </dsp:sp>
    <dsp:sp modelId="{D12478A9-BF0D-4CB8-84ED-767628C75142}">
      <dsp:nvSpPr>
        <dsp:cNvPr id="0" name=""/>
        <dsp:cNvSpPr/>
      </dsp:nvSpPr>
      <dsp:spPr>
        <a:xfrm>
          <a:off x="251070" y="4182909"/>
          <a:ext cx="2518024" cy="1510814"/>
        </a:xfrm>
        <a:prstGeom prst="rect">
          <a:avLst/>
        </a:prstGeom>
        <a:solidFill>
          <a:schemeClr val="accent5">
            <a:hueOff val="-5406834"/>
            <a:satOff val="-13935"/>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385" tIns="129515" rIns="123385" bIns="129515" numCol="1" spcCol="1270" anchor="ctr" anchorCtr="0">
          <a:noAutofit/>
        </a:bodyPr>
        <a:lstStyle/>
        <a:p>
          <a:pPr marL="0" lvl="0" indent="0" algn="ctr" defTabSz="711200">
            <a:lnSpc>
              <a:spcPct val="90000"/>
            </a:lnSpc>
            <a:spcBef>
              <a:spcPct val="0"/>
            </a:spcBef>
            <a:spcAft>
              <a:spcPct val="35000"/>
            </a:spcAft>
            <a:buNone/>
          </a:pPr>
          <a:r>
            <a:rPr lang="en-US" sz="1600" kern="1200"/>
            <a:t>Individuals who have assembly language knowledge will be comfortable with smali code. </a:t>
          </a:r>
        </a:p>
      </dsp:txBody>
      <dsp:txXfrm>
        <a:off x="251070" y="4182909"/>
        <a:ext cx="2518024" cy="1510814"/>
      </dsp:txXfrm>
    </dsp:sp>
    <dsp:sp modelId="{40CA2012-F40C-4939-9113-E7B4C57BB0D7}">
      <dsp:nvSpPr>
        <dsp:cNvPr id="0" name=""/>
        <dsp:cNvSpPr/>
      </dsp:nvSpPr>
      <dsp:spPr>
        <a:xfrm>
          <a:off x="3348240" y="4182909"/>
          <a:ext cx="2518024" cy="1510814"/>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385" tIns="129515" rIns="123385" bIns="129515" numCol="1" spcCol="1270" anchor="ctr" anchorCtr="0">
          <a:noAutofit/>
        </a:bodyPr>
        <a:lstStyle/>
        <a:p>
          <a:pPr marL="0" lvl="0" indent="0" algn="ctr" defTabSz="711200">
            <a:lnSpc>
              <a:spcPct val="90000"/>
            </a:lnSpc>
            <a:spcBef>
              <a:spcPct val="0"/>
            </a:spcBef>
            <a:spcAft>
              <a:spcPct val="35000"/>
            </a:spcAft>
            <a:buNone/>
          </a:pPr>
          <a:r>
            <a:rPr lang="en-US" sz="1600" kern="1200"/>
            <a:t>More importantly, you have to be able to manipulate the memory registers that the APKTool uses.</a:t>
          </a:r>
        </a:p>
      </dsp:txBody>
      <dsp:txXfrm>
        <a:off x="3348240" y="4182909"/>
        <a:ext cx="2518024" cy="151081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07C4E5-CF16-4D73-80D6-797798964189}">
      <dsp:nvSpPr>
        <dsp:cNvPr id="0" name=""/>
        <dsp:cNvSpPr/>
      </dsp:nvSpPr>
      <dsp:spPr>
        <a:xfrm>
          <a:off x="1963800" y="848595"/>
          <a:ext cx="1512000" cy="1512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AF4AE0D-DD3F-4EAA-9183-BC5DA7FBB936}">
      <dsp:nvSpPr>
        <dsp:cNvPr id="0" name=""/>
        <dsp:cNvSpPr/>
      </dsp:nvSpPr>
      <dsp:spPr>
        <a:xfrm>
          <a:off x="559800" y="2474724"/>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77950">
            <a:lnSpc>
              <a:spcPct val="90000"/>
            </a:lnSpc>
            <a:spcBef>
              <a:spcPct val="0"/>
            </a:spcBef>
            <a:spcAft>
              <a:spcPct val="35000"/>
            </a:spcAft>
            <a:buNone/>
            <a:defRPr b="1"/>
          </a:pPr>
          <a:r>
            <a:rPr lang="en-US" sz="3100" kern="1200"/>
            <a:t>Apktool d [FILENAME.apk]</a:t>
          </a:r>
        </a:p>
      </dsp:txBody>
      <dsp:txXfrm>
        <a:off x="559800" y="2474724"/>
        <a:ext cx="4320000" cy="648000"/>
      </dsp:txXfrm>
    </dsp:sp>
    <dsp:sp modelId="{3014F3FF-7482-41CA-94E1-827B154AD36C}">
      <dsp:nvSpPr>
        <dsp:cNvPr id="0" name=""/>
        <dsp:cNvSpPr/>
      </dsp:nvSpPr>
      <dsp:spPr>
        <a:xfrm>
          <a:off x="559800" y="3175807"/>
          <a:ext cx="4320000" cy="3269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90000"/>
            </a:lnSpc>
            <a:spcBef>
              <a:spcPct val="0"/>
            </a:spcBef>
            <a:spcAft>
              <a:spcPct val="35000"/>
            </a:spcAft>
            <a:buNone/>
          </a:pPr>
          <a:r>
            <a:rPr lang="en-US" sz="2300" kern="1200"/>
            <a:t>Decompile command</a:t>
          </a:r>
        </a:p>
      </dsp:txBody>
      <dsp:txXfrm>
        <a:off x="559800" y="3175807"/>
        <a:ext cx="4320000" cy="326934"/>
      </dsp:txXfrm>
    </dsp:sp>
    <dsp:sp modelId="{5B1811E6-D686-44E9-9A12-2902A445987D}">
      <dsp:nvSpPr>
        <dsp:cNvPr id="0" name=""/>
        <dsp:cNvSpPr/>
      </dsp:nvSpPr>
      <dsp:spPr>
        <a:xfrm>
          <a:off x="7039800" y="848595"/>
          <a:ext cx="1512000" cy="1512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3F00F14-352E-4B21-A253-0DE573DF8C6C}">
      <dsp:nvSpPr>
        <dsp:cNvPr id="0" name=""/>
        <dsp:cNvSpPr/>
      </dsp:nvSpPr>
      <dsp:spPr>
        <a:xfrm>
          <a:off x="5635800" y="2474724"/>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77950">
            <a:lnSpc>
              <a:spcPct val="90000"/>
            </a:lnSpc>
            <a:spcBef>
              <a:spcPct val="0"/>
            </a:spcBef>
            <a:spcAft>
              <a:spcPct val="35000"/>
            </a:spcAft>
            <a:buNone/>
            <a:defRPr b="1"/>
          </a:pPr>
          <a:r>
            <a:rPr lang="en-US" sz="3100" kern="1200"/>
            <a:t>Apktool b [folder name]</a:t>
          </a:r>
        </a:p>
      </dsp:txBody>
      <dsp:txXfrm>
        <a:off x="5635800" y="2474724"/>
        <a:ext cx="4320000" cy="648000"/>
      </dsp:txXfrm>
    </dsp:sp>
    <dsp:sp modelId="{188A7134-6822-4A87-8D89-F45C0CB0A428}">
      <dsp:nvSpPr>
        <dsp:cNvPr id="0" name=""/>
        <dsp:cNvSpPr/>
      </dsp:nvSpPr>
      <dsp:spPr>
        <a:xfrm>
          <a:off x="5635800" y="3175807"/>
          <a:ext cx="4320000" cy="3269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90000"/>
            </a:lnSpc>
            <a:spcBef>
              <a:spcPct val="0"/>
            </a:spcBef>
            <a:spcAft>
              <a:spcPct val="35000"/>
            </a:spcAft>
            <a:buNone/>
          </a:pPr>
          <a:r>
            <a:rPr lang="en-US" sz="2300" kern="1200"/>
            <a:t>Build command</a:t>
          </a:r>
        </a:p>
      </dsp:txBody>
      <dsp:txXfrm>
        <a:off x="5635800" y="3175807"/>
        <a:ext cx="4320000" cy="32693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01D5AE-3D1D-4039-BDA3-655C25D7CB25}">
      <dsp:nvSpPr>
        <dsp:cNvPr id="0" name=""/>
        <dsp:cNvSpPr/>
      </dsp:nvSpPr>
      <dsp:spPr>
        <a:xfrm>
          <a:off x="0" y="0"/>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DC5257-5F65-4F94-AC58-BE969C04EAD0}">
      <dsp:nvSpPr>
        <dsp:cNvPr id="0" name=""/>
        <dsp:cNvSpPr/>
      </dsp:nvSpPr>
      <dsp:spPr>
        <a:xfrm>
          <a:off x="0" y="0"/>
          <a:ext cx="6492875" cy="2552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4310" tIns="194310" rIns="194310" bIns="194310" numCol="1" spcCol="1270" anchor="t" anchorCtr="0">
          <a:noAutofit/>
        </a:bodyPr>
        <a:lstStyle/>
        <a:p>
          <a:pPr marL="0" lvl="0" indent="0" algn="l" defTabSz="2266950">
            <a:lnSpc>
              <a:spcPct val="90000"/>
            </a:lnSpc>
            <a:spcBef>
              <a:spcPct val="0"/>
            </a:spcBef>
            <a:spcAft>
              <a:spcPct val="35000"/>
            </a:spcAft>
            <a:buNone/>
          </a:pPr>
          <a:r>
            <a:rPr lang="en-US" sz="5100" kern="1200"/>
            <a:t>APKTool can be useful for those familiar with assembly</a:t>
          </a:r>
        </a:p>
      </dsp:txBody>
      <dsp:txXfrm>
        <a:off x="0" y="0"/>
        <a:ext cx="6492875" cy="2552700"/>
      </dsp:txXfrm>
    </dsp:sp>
    <dsp:sp modelId="{8AA7413C-3F76-4F37-8FD9-C1479EF91D49}">
      <dsp:nvSpPr>
        <dsp:cNvPr id="0" name=""/>
        <dsp:cNvSpPr/>
      </dsp:nvSpPr>
      <dsp:spPr>
        <a:xfrm>
          <a:off x="0" y="2552700"/>
          <a:ext cx="6492875"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88B5A9-08D7-4530-BC0F-3513402022B2}">
      <dsp:nvSpPr>
        <dsp:cNvPr id="0" name=""/>
        <dsp:cNvSpPr/>
      </dsp:nvSpPr>
      <dsp:spPr>
        <a:xfrm>
          <a:off x="0" y="2552700"/>
          <a:ext cx="6492875" cy="2552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4310" tIns="194310" rIns="194310" bIns="194310" numCol="1" spcCol="1270" anchor="t" anchorCtr="0">
          <a:noAutofit/>
        </a:bodyPr>
        <a:lstStyle/>
        <a:p>
          <a:pPr marL="0" lvl="0" indent="0" algn="l" defTabSz="2266950">
            <a:lnSpc>
              <a:spcPct val="90000"/>
            </a:lnSpc>
            <a:spcBef>
              <a:spcPct val="0"/>
            </a:spcBef>
            <a:spcAft>
              <a:spcPct val="35000"/>
            </a:spcAft>
            <a:buNone/>
          </a:pPr>
          <a:r>
            <a:rPr lang="en-US" sz="5100" kern="1200"/>
            <a:t>Soot is a more advanced and well developed tool</a:t>
          </a:r>
        </a:p>
      </dsp:txBody>
      <dsp:txXfrm>
        <a:off x="0" y="2552700"/>
        <a:ext cx="6492875" cy="255270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1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B16285-AEA0-47D3-BFF9-04BA74DFA260}" type="datetimeFigureOut">
              <a:rPr lang="en-US"/>
              <a:t>12/11/2020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5C2039-F2E6-40C3-98E6-985184C3E1CF}" type="slidenum">
              <a:rPr lang="en-US"/>
              <a:t>‹#›</a:t>
            </a:fld>
            <a:endParaRPr lang="en-US"/>
          </a:p>
        </p:txBody>
      </p:sp>
    </p:spTree>
    <p:extLst>
      <p:ext uri="{BB962C8B-B14F-4D97-AF65-F5344CB8AC3E}">
        <p14:creationId xmlns:p14="http://schemas.microsoft.com/office/powerpoint/2010/main" val="41596550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artbarts.com/"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Welcome ladies and gentlemen. </a:t>
            </a:r>
          </a:p>
          <a:p>
            <a:r>
              <a:rPr lang="en-US"/>
              <a:t>Today I am so excited to be able to present to you "A comparison and contrast of the APKTool and Soot for injecting blockchain calls into Android Applications" by Dr. Luke Ziarek and Sean Sanders.</a:t>
            </a:r>
          </a:p>
          <a:p>
            <a:endParaRPr lang="en-US" dirty="0">
              <a:cs typeface="Calibri"/>
            </a:endParaRPr>
          </a:p>
        </p:txBody>
      </p:sp>
      <p:sp>
        <p:nvSpPr>
          <p:cNvPr id="4" name="Slide Number Placeholder 3"/>
          <p:cNvSpPr>
            <a:spLocks noGrp="1"/>
          </p:cNvSpPr>
          <p:nvPr>
            <p:ph type="sldNum" sz="quarter" idx="5"/>
          </p:nvPr>
        </p:nvSpPr>
        <p:spPr/>
        <p:txBody>
          <a:bodyPr/>
          <a:lstStyle/>
          <a:p>
            <a:fld id="{995C2039-F2E6-40C3-98E6-985184C3E1CF}" type="slidenum">
              <a:rPr lang="en-US"/>
              <a:t>1</a:t>
            </a:fld>
            <a:endParaRPr lang="en-US"/>
          </a:p>
        </p:txBody>
      </p:sp>
    </p:spTree>
    <p:extLst>
      <p:ext uri="{BB962C8B-B14F-4D97-AF65-F5344CB8AC3E}">
        <p14:creationId xmlns:p14="http://schemas.microsoft.com/office/powerpoint/2010/main" val="10572798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estimated that the cost of advertising fraud will be 3.8 billion dollars for online retailers by the end of the year 2020. </a:t>
            </a:r>
            <a:endParaRPr lang="en-US"/>
          </a:p>
          <a:p>
            <a:br>
              <a:rPr lang="en-US" dirty="0"/>
            </a:br>
            <a:endParaRPr lang="en-US" dirty="0"/>
          </a:p>
          <a:p>
            <a:r>
              <a:rPr lang="en-US" dirty="0"/>
              <a:t>This paper was part of a long term research goal. The research goal is to detect advertising click fraud in Android applications using compilers and the Ethereum blockchain. </a:t>
            </a:r>
            <a:endParaRPr lang="en-US" dirty="0">
              <a:cs typeface="Calibri" panose="020F0502020204030204"/>
            </a:endParaRPr>
          </a:p>
          <a:p>
            <a:br>
              <a:rPr lang="en-US" dirty="0"/>
            </a:br>
            <a:endParaRPr lang="en-US" dirty="0"/>
          </a:p>
          <a:p>
            <a:r>
              <a:rPr lang="en-US" dirty="0"/>
              <a:t>This requires that we inject blockchain code into Android applications to help detect advertisement click fraud.</a:t>
            </a:r>
            <a:endParaRPr lang="en-US" dirty="0">
              <a:cs typeface="Calibri" panose="020F0502020204030204"/>
            </a:endParaRPr>
          </a:p>
          <a:p>
            <a:br>
              <a:rPr lang="en-US" dirty="0"/>
            </a:br>
            <a:endParaRPr lang="en-US" dirty="0"/>
          </a:p>
          <a:p>
            <a:r>
              <a:rPr lang="en-US" dirty="0"/>
              <a:t>Before injecting our blockchain code, the Android application must be decompiled and then recompiled with the injected blockchain code.</a:t>
            </a:r>
            <a:endParaRPr lang="en-US" dirty="0">
              <a:cs typeface="Calibri" panose="020F0502020204030204"/>
            </a:endParaRPr>
          </a:p>
          <a:p>
            <a:br>
              <a:rPr lang="en-US" dirty="0"/>
            </a:br>
            <a:endParaRPr lang="en-US" dirty="0"/>
          </a:p>
          <a:p>
            <a:r>
              <a:rPr lang="en-US" dirty="0"/>
              <a:t>Essentially, we will take existing Android applications and decompile them, inject blockchain advertising monitoring code, and then post the finite state of the ad. The automata machine's finite states will include when the ad loads, when the ad displays, when the ad was clicked, and so on.</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995C2039-F2E6-40C3-98E6-985184C3E1CF}" type="slidenum">
              <a:rPr lang="en-US"/>
              <a:t>2</a:t>
            </a:fld>
            <a:endParaRPr lang="en-US"/>
          </a:p>
        </p:txBody>
      </p:sp>
    </p:spTree>
    <p:extLst>
      <p:ext uri="{BB962C8B-B14F-4D97-AF65-F5344CB8AC3E}">
        <p14:creationId xmlns:p14="http://schemas.microsoft.com/office/powerpoint/2010/main" val="26808429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find the PowerPoint presentation and documentation material related to injecting blockchain calls into Android applications at </a:t>
            </a:r>
            <a:r>
              <a:rPr lang="en-US" dirty="0">
                <a:hlinkClick r:id="rId3"/>
              </a:rPr>
              <a:t>artbarts.com</a:t>
            </a:r>
            <a:r>
              <a:rPr lang="en-US" dirty="0"/>
              <a:t> under the section HICSS 2020. </a:t>
            </a:r>
            <a:endParaRPr lang="en-US"/>
          </a:p>
          <a:p>
            <a:endParaRPr lang="en-US" dirty="0">
              <a:cs typeface="Calibri"/>
            </a:endParaRPr>
          </a:p>
        </p:txBody>
      </p:sp>
      <p:sp>
        <p:nvSpPr>
          <p:cNvPr id="4" name="Slide Number Placeholder 3"/>
          <p:cNvSpPr>
            <a:spLocks noGrp="1"/>
          </p:cNvSpPr>
          <p:nvPr>
            <p:ph type="sldNum" sz="quarter" idx="5"/>
          </p:nvPr>
        </p:nvSpPr>
        <p:spPr/>
        <p:txBody>
          <a:bodyPr/>
          <a:lstStyle/>
          <a:p>
            <a:fld id="{995C2039-F2E6-40C3-98E6-985184C3E1CF}" type="slidenum">
              <a:rPr lang="en-US"/>
              <a:t>3</a:t>
            </a:fld>
            <a:endParaRPr lang="en-US"/>
          </a:p>
        </p:txBody>
      </p:sp>
    </p:spTree>
    <p:extLst>
      <p:ext uri="{BB962C8B-B14F-4D97-AF65-F5344CB8AC3E}">
        <p14:creationId xmlns:p14="http://schemas.microsoft.com/office/powerpoint/2010/main" val="11100058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paper's primary purpose is to demonstrate how to inject blockchain calls into an android application using compilers. Why would we want to do this? Blockchain programming is challenging, and even more so is the ability to inject blockchain calls using compiler frameworks. If you violate any of the assumptions about using the API, the application blockchain calls will not work. </a:t>
            </a:r>
          </a:p>
          <a:p>
            <a:endParaRPr lang="en-US" dirty="0"/>
          </a:p>
          <a:p>
            <a:r>
              <a:rPr lang="en-US"/>
              <a:t>So what can we do once we have a tool that can automatically inject the blockchain? We can give a user the ability to provide what they would like to store in the blockchain. More importantly, we are interested in injecting blockchain calls into Android applications to detect click fraud. </a:t>
            </a:r>
            <a:endParaRPr lang="en-US">
              <a:cs typeface="Calibri"/>
            </a:endParaRPr>
          </a:p>
          <a:p>
            <a:r>
              <a:rPr lang="en-US"/>
              <a:t>The way we accomplish this is we leverage the blockchain as a ledger to keep track of the view of the advertiser and the view of the application to make sure they coincide. As a side note we want to mention that click fraud occurs when a advertisement is lcicked on without any user interaction, but we have the ability to track other types of fraudulent behavior.</a:t>
            </a:r>
          </a:p>
        </p:txBody>
      </p:sp>
      <p:sp>
        <p:nvSpPr>
          <p:cNvPr id="4" name="Slide Number Placeholder 3"/>
          <p:cNvSpPr>
            <a:spLocks noGrp="1"/>
          </p:cNvSpPr>
          <p:nvPr>
            <p:ph type="sldNum" sz="quarter" idx="5"/>
          </p:nvPr>
        </p:nvSpPr>
        <p:spPr/>
        <p:txBody>
          <a:bodyPr/>
          <a:lstStyle/>
          <a:p>
            <a:fld id="{995C2039-F2E6-40C3-98E6-985184C3E1CF}" type="slidenum">
              <a:rPr lang="en-US"/>
              <a:t>4</a:t>
            </a:fld>
            <a:endParaRPr lang="en-US"/>
          </a:p>
        </p:txBody>
      </p:sp>
    </p:spTree>
    <p:extLst>
      <p:ext uri="{BB962C8B-B14F-4D97-AF65-F5344CB8AC3E}">
        <p14:creationId xmlns:p14="http://schemas.microsoft.com/office/powerpoint/2010/main" val="24017407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main research question was what compiler framework is best suited for injecting blockchain calls into Android applications?</a:t>
            </a:r>
          </a:p>
          <a:p>
            <a:endParaRPr lang="en-US" dirty="0">
              <a:cs typeface="Calibri"/>
            </a:endParaRPr>
          </a:p>
        </p:txBody>
      </p:sp>
      <p:sp>
        <p:nvSpPr>
          <p:cNvPr id="4" name="Slide Number Placeholder 3"/>
          <p:cNvSpPr>
            <a:spLocks noGrp="1"/>
          </p:cNvSpPr>
          <p:nvPr>
            <p:ph type="sldNum" sz="quarter" idx="5"/>
          </p:nvPr>
        </p:nvSpPr>
        <p:spPr/>
        <p:txBody>
          <a:bodyPr/>
          <a:lstStyle/>
          <a:p>
            <a:fld id="{995C2039-F2E6-40C3-98E6-985184C3E1CF}" type="slidenum">
              <a:rPr lang="en-US"/>
              <a:t>5</a:t>
            </a:fld>
            <a:endParaRPr lang="en-US"/>
          </a:p>
        </p:txBody>
      </p:sp>
    </p:spTree>
    <p:extLst>
      <p:ext uri="{BB962C8B-B14F-4D97-AF65-F5344CB8AC3E}">
        <p14:creationId xmlns:p14="http://schemas.microsoft.com/office/powerpoint/2010/main" val="6074511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terms of the research contributions, we described how modern compilers could be used to inject blockchain calls into Android applications. </a:t>
            </a:r>
            <a:endParaRPr lang="en-US"/>
          </a:p>
          <a:p>
            <a:br>
              <a:rPr lang="en-US" dirty="0"/>
            </a:br>
            <a:endParaRPr lang="en-US" dirty="0"/>
          </a:p>
          <a:p>
            <a:r>
              <a:rPr lang="en-US" dirty="0"/>
              <a:t>The main reason injecting blockchain calls into Android applications has not been done before is the complexity, amount of networking knowledge required, assembly x86 code knowledge, and Ethereum blockchain Android programming knowledge.</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995C2039-F2E6-40C3-98E6-985184C3E1CF}" type="slidenum">
              <a:rPr lang="en-US"/>
              <a:t>6</a:t>
            </a:fld>
            <a:endParaRPr lang="en-US"/>
          </a:p>
        </p:txBody>
      </p:sp>
    </p:spTree>
    <p:extLst>
      <p:ext uri="{BB962C8B-B14F-4D97-AF65-F5344CB8AC3E}">
        <p14:creationId xmlns:p14="http://schemas.microsoft.com/office/powerpoint/2010/main" val="22442251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 would like to go over a high-level overview of our system. </a:t>
            </a:r>
            <a:endParaRPr lang="en-US"/>
          </a:p>
          <a:p>
            <a:r>
              <a:rPr lang="en-US" dirty="0"/>
              <a:t>We initially have an Android application that we then decompile using either </a:t>
            </a:r>
            <a:r>
              <a:rPr lang="en-US" dirty="0" err="1"/>
              <a:t>APKTool</a:t>
            </a:r>
            <a:r>
              <a:rPr lang="en-US" dirty="0"/>
              <a:t> or the Soot Framework. Decompiling refers to the translation of machine language, object code, or assembly into a high-level language such as Java. </a:t>
            </a:r>
            <a:endParaRPr lang="en-US" dirty="0">
              <a:cs typeface="Calibri"/>
            </a:endParaRPr>
          </a:p>
          <a:p>
            <a:r>
              <a:rPr lang="en-US" dirty="0"/>
              <a:t> </a:t>
            </a:r>
            <a:endParaRPr lang="en-US" dirty="0">
              <a:cs typeface="Calibri"/>
            </a:endParaRPr>
          </a:p>
          <a:p>
            <a:r>
              <a:rPr lang="en-US" dirty="0"/>
              <a:t>After decompiling, we generate the intermediate representation in either </a:t>
            </a:r>
            <a:r>
              <a:rPr lang="en-US" dirty="0" err="1"/>
              <a:t>smali</a:t>
            </a:r>
            <a:r>
              <a:rPr lang="en-US" dirty="0"/>
              <a:t> or </a:t>
            </a:r>
            <a:r>
              <a:rPr lang="en-US" dirty="0" err="1"/>
              <a:t>jimple</a:t>
            </a:r>
            <a:r>
              <a:rPr lang="en-US" dirty="0"/>
              <a:t>. </a:t>
            </a:r>
            <a:r>
              <a:rPr lang="en-US" dirty="0" err="1"/>
              <a:t>Smali</a:t>
            </a:r>
            <a:r>
              <a:rPr lang="en-US" dirty="0"/>
              <a:t> and </a:t>
            </a:r>
            <a:r>
              <a:rPr lang="en-US" dirty="0" err="1"/>
              <a:t>jimple</a:t>
            </a:r>
            <a:r>
              <a:rPr lang="en-US" dirty="0"/>
              <a:t>, in this case, is a low-level representation of the code. Then we inject the blockchain calls into the intermediate representation and compile them back into a new Android application. Compiling in this context means that we translate statements written in a source programming language and into machine language, object code, or assembly. </a:t>
            </a:r>
            <a:endParaRPr lang="en-US" dirty="0">
              <a:cs typeface="Calibri"/>
            </a:endParaRPr>
          </a:p>
          <a:p>
            <a:r>
              <a:rPr lang="en-US" dirty="0"/>
              <a:t> </a:t>
            </a:r>
            <a:endParaRPr lang="en-US" dirty="0">
              <a:cs typeface="Calibri"/>
            </a:endParaRPr>
          </a:p>
        </p:txBody>
      </p:sp>
      <p:sp>
        <p:nvSpPr>
          <p:cNvPr id="4" name="Slide Number Placeholder 3"/>
          <p:cNvSpPr>
            <a:spLocks noGrp="1"/>
          </p:cNvSpPr>
          <p:nvPr>
            <p:ph type="sldNum" sz="quarter" idx="5"/>
          </p:nvPr>
        </p:nvSpPr>
        <p:spPr/>
        <p:txBody>
          <a:bodyPr/>
          <a:lstStyle/>
          <a:p>
            <a:fld id="{995C2039-F2E6-40C3-98E6-985184C3E1CF}" type="slidenum">
              <a:rPr lang="en-US"/>
              <a:t>7</a:t>
            </a:fld>
            <a:endParaRPr lang="en-US"/>
          </a:p>
        </p:txBody>
      </p:sp>
    </p:spTree>
    <p:extLst>
      <p:ext uri="{BB962C8B-B14F-4D97-AF65-F5344CB8AC3E}">
        <p14:creationId xmlns:p14="http://schemas.microsoft.com/office/powerpoint/2010/main" val="2053865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opted to use Soot. Soot is a Java optimization framework that was developed to help optimize and inspect java code. Most interesting is that the Soot framework was never initially intended to allow individuals to inspect Android applications until recently. </a:t>
            </a:r>
            <a:endParaRPr lang="en-US"/>
          </a:p>
          <a:p>
            <a:br>
              <a:rPr lang="en-US" dirty="0"/>
            </a:br>
            <a:endParaRPr lang="en-US" dirty="0"/>
          </a:p>
          <a:p>
            <a:r>
              <a:rPr lang="en-US" dirty="0" err="1"/>
              <a:t>APKTool</a:t>
            </a:r>
            <a:r>
              <a:rPr lang="en-US" dirty="0"/>
              <a:t> is used to inject code and analyze Android applications. </a:t>
            </a:r>
            <a:endParaRPr lang="en-US" dirty="0">
              <a:cs typeface="Calibri"/>
            </a:endParaRPr>
          </a:p>
          <a:p>
            <a:r>
              <a:rPr lang="en-US" dirty="0" err="1"/>
              <a:t>APKTool</a:t>
            </a:r>
            <a:r>
              <a:rPr lang="en-US" dirty="0"/>
              <a:t> is another tool that we used for injecting blockchain calls into the Android test application. </a:t>
            </a:r>
            <a:endParaRPr lang="en-US" dirty="0">
              <a:cs typeface="Calibri"/>
            </a:endParaRPr>
          </a:p>
          <a:p>
            <a:r>
              <a:rPr lang="en-US" dirty="0"/>
              <a:t>It appears to be easier to use than Soot at first, but it still requires a vast amount of technical knowledge (E.g., x86 assembly language) to understand where to inject calls and how the blockchain calls need to be structured.</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995C2039-F2E6-40C3-98E6-985184C3E1CF}" type="slidenum">
              <a:rPr lang="en-US"/>
              <a:t>8</a:t>
            </a:fld>
            <a:endParaRPr lang="en-US"/>
          </a:p>
        </p:txBody>
      </p:sp>
    </p:spTree>
    <p:extLst>
      <p:ext uri="{BB962C8B-B14F-4D97-AF65-F5344CB8AC3E}">
        <p14:creationId xmlns:p14="http://schemas.microsoft.com/office/powerpoint/2010/main" val="30955752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our environment set up, we had Remix, which sent the smart contract we created to the Ganache private blockchain. In this context, Blockchain is a peer-to-peer network that allows for the sharing of data among a vast number of peers. All data stored on the blockchain is immutable. </a:t>
            </a:r>
            <a:endParaRPr lang="en-US"/>
          </a:p>
          <a:p>
            <a:r>
              <a:rPr lang="en-US" dirty="0"/>
              <a:t> </a:t>
            </a:r>
            <a:endParaRPr lang="en-US" dirty="0">
              <a:cs typeface="Calibri"/>
            </a:endParaRPr>
          </a:p>
          <a:p>
            <a:r>
              <a:rPr lang="en-US" dirty="0"/>
              <a:t>The web3j API enabled the Android application to communicate and send data to the Ganache private blockchain's smart contract. Even though we used blockchain technology here, we could have used any other technology and the compiler framework to accomplish the task of storing the data. However, the main benefit of using the blockchain is the immutability of data.</a:t>
            </a:r>
            <a:endParaRPr lang="en-US" dirty="0">
              <a:cs typeface="Calibri"/>
            </a:endParaRPr>
          </a:p>
          <a:p>
            <a:r>
              <a:rPr lang="en-US" dirty="0"/>
              <a:t> </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995C2039-F2E6-40C3-98E6-985184C3E1CF}" type="slidenum">
              <a:rPr lang="en-US"/>
              <a:t>9</a:t>
            </a:fld>
            <a:endParaRPr lang="en-US"/>
          </a:p>
        </p:txBody>
      </p:sp>
    </p:spTree>
    <p:extLst>
      <p:ext uri="{BB962C8B-B14F-4D97-AF65-F5344CB8AC3E}">
        <p14:creationId xmlns:p14="http://schemas.microsoft.com/office/powerpoint/2010/main" val="10107863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high-level overview of the code injection process.</a:t>
            </a:r>
          </a:p>
          <a:p>
            <a:r>
              <a:rPr lang="en-US" dirty="0"/>
              <a:t>Initially, we create a test app in which </a:t>
            </a:r>
            <a:r>
              <a:rPr lang="en-US" dirty="0" err="1"/>
              <a:t>APKTool</a:t>
            </a:r>
            <a:r>
              <a:rPr lang="en-US" dirty="0"/>
              <a:t> or the Soot framework decompiles. Then the </a:t>
            </a:r>
            <a:r>
              <a:rPr lang="en-US" dirty="0" err="1"/>
              <a:t>APKTool</a:t>
            </a:r>
            <a:r>
              <a:rPr lang="en-US" dirty="0"/>
              <a:t> and Soot framework injects the blockchain call. When the application is executed, it runs the blockchain call, which then is sent to Ganache. Finally, the Ganache blockchain is updated once the data gets added to the blockchain block in the blockchain.</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995C2039-F2E6-40C3-98E6-985184C3E1CF}" type="slidenum">
              <a:rPr lang="en-US"/>
              <a:t>10</a:t>
            </a:fld>
            <a:endParaRPr lang="en-US"/>
          </a:p>
        </p:txBody>
      </p:sp>
    </p:spTree>
    <p:extLst>
      <p:ext uri="{BB962C8B-B14F-4D97-AF65-F5344CB8AC3E}">
        <p14:creationId xmlns:p14="http://schemas.microsoft.com/office/powerpoint/2010/main" val="31091014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are demonstrating the difference between Soot and the </a:t>
            </a:r>
            <a:r>
              <a:rPr lang="en-US" dirty="0" err="1"/>
              <a:t>APKTool</a:t>
            </a:r>
            <a:r>
              <a:rPr lang="en-US" dirty="0"/>
              <a:t>. The main difference between the two tools is the manual versus automatic injection of the blockchain code into Android applications. </a:t>
            </a:r>
            <a:endParaRPr lang="en-US"/>
          </a:p>
          <a:p>
            <a:endParaRPr lang="en-US" dirty="0">
              <a:cs typeface="Calibri"/>
            </a:endParaRPr>
          </a:p>
        </p:txBody>
      </p:sp>
      <p:sp>
        <p:nvSpPr>
          <p:cNvPr id="4" name="Slide Number Placeholder 3"/>
          <p:cNvSpPr>
            <a:spLocks noGrp="1"/>
          </p:cNvSpPr>
          <p:nvPr>
            <p:ph type="sldNum" sz="quarter" idx="5"/>
          </p:nvPr>
        </p:nvSpPr>
        <p:spPr/>
        <p:txBody>
          <a:bodyPr/>
          <a:lstStyle/>
          <a:p>
            <a:fld id="{995C2039-F2E6-40C3-98E6-985184C3E1CF}" type="slidenum">
              <a:rPr lang="en-US"/>
              <a:t>11</a:t>
            </a:fld>
            <a:endParaRPr lang="en-US"/>
          </a:p>
        </p:txBody>
      </p:sp>
    </p:spTree>
    <p:extLst>
      <p:ext uri="{BB962C8B-B14F-4D97-AF65-F5344CB8AC3E}">
        <p14:creationId xmlns:p14="http://schemas.microsoft.com/office/powerpoint/2010/main" val="10780440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I want to go over a quick example of what code injection would look like for both the Soot framework and the APKTool. I will not provide all the code because of the complexity that is involved. Essentially, I want to simplify the code a bit to make it easier to follow along and understand what we are injecting into our Android application. </a:t>
            </a:r>
          </a:p>
          <a:p>
            <a:endParaRPr lang="en-US" dirty="0"/>
          </a:p>
          <a:p>
            <a:r>
              <a:rPr lang="en-US"/>
              <a:t>Let us begin by talking about the soot framework example where we have an onCreate method with the following lines. The lines represented in the OnCreate method are responsible for setting the view for our application. What we want our compiler tool to do is inject the line contract.SetName with the input of the name "John" after the setContentView. This appears to be very easy to do using the Soot framework, but usually, in real applications, this can be quite complex. After the injection process, we will see in the onCreate method we have contract.SetName("John").sendAsync(); In jimple form, we will always have a sendAsync() after every blockchain call. The reason is that the API requires that we use an asynchronous call to send the data to the blockchain. This applies to whether we are using the private blockchain or public based blockchain. </a:t>
            </a:r>
          </a:p>
          <a:p>
            <a:endParaRPr lang="en-US" dirty="0"/>
          </a:p>
          <a:p>
            <a:r>
              <a:rPr lang="en-US"/>
              <a:t>Now let us look at the smali code representation of the same app. We will notice that we have the same onCreate method that does the same thing as what was represented under the Soot example. The main difference is there are many more lines of smali code because smali code uses registers to store the information represented as v followed by a number and then what is going into those registers. The nice thing that smali does is use line numbers to show where to inject what. For example .Line 83 is responsible for displaying the layout view. The only difference is we want to inject our blockchain call on line 82. So if we look at the section after the injection, we will see .line 82 followed by many additional registers populated with the appropriate blockchain calls and parameters. </a:t>
            </a:r>
          </a:p>
        </p:txBody>
      </p:sp>
      <p:sp>
        <p:nvSpPr>
          <p:cNvPr id="4" name="Slide Number Placeholder 3"/>
          <p:cNvSpPr>
            <a:spLocks noGrp="1"/>
          </p:cNvSpPr>
          <p:nvPr>
            <p:ph type="sldNum" sz="quarter" idx="5"/>
          </p:nvPr>
        </p:nvSpPr>
        <p:spPr/>
        <p:txBody>
          <a:bodyPr/>
          <a:lstStyle/>
          <a:p>
            <a:fld id="{995C2039-F2E6-40C3-98E6-985184C3E1CF}" type="slidenum">
              <a:rPr lang="en-US"/>
              <a:t>12</a:t>
            </a:fld>
            <a:endParaRPr lang="en-US"/>
          </a:p>
        </p:txBody>
      </p:sp>
    </p:spTree>
    <p:extLst>
      <p:ext uri="{BB962C8B-B14F-4D97-AF65-F5344CB8AC3E}">
        <p14:creationId xmlns:p14="http://schemas.microsoft.com/office/powerpoint/2010/main" val="8040981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table demonstrating the differences between Soot and the </a:t>
            </a:r>
            <a:r>
              <a:rPr lang="en-US" dirty="0" err="1"/>
              <a:t>APKTool</a:t>
            </a:r>
            <a:r>
              <a:rPr lang="en-US" dirty="0"/>
              <a:t>.</a:t>
            </a:r>
          </a:p>
          <a:p>
            <a:r>
              <a:rPr lang="en-US" dirty="0"/>
              <a:t>As previously mentioned, the Soot tool can automatically inject blockchain code into Android applications, and the </a:t>
            </a:r>
            <a:r>
              <a:rPr lang="en-US" dirty="0" err="1"/>
              <a:t>APKTool</a:t>
            </a:r>
            <a:r>
              <a:rPr lang="en-US" dirty="0"/>
              <a:t> cannot.</a:t>
            </a:r>
            <a:endParaRPr lang="en-US" dirty="0">
              <a:cs typeface="Calibri"/>
            </a:endParaRPr>
          </a:p>
          <a:p>
            <a:r>
              <a:rPr lang="en-US" dirty="0"/>
              <a:t>More interesting is that the </a:t>
            </a:r>
            <a:r>
              <a:rPr lang="en-US" dirty="0" err="1"/>
              <a:t>APKTool</a:t>
            </a:r>
            <a:r>
              <a:rPr lang="en-US" dirty="0"/>
              <a:t> uses an assembly-like language syntax, unlike the Soot Framework.</a:t>
            </a:r>
            <a:endParaRPr lang="en-US" dirty="0">
              <a:cs typeface="Calibri"/>
            </a:endParaRPr>
          </a:p>
          <a:p>
            <a:r>
              <a:rPr lang="en-US" dirty="0"/>
              <a:t>Also, the documentation for the Soot Framework is much better than the documentation that the </a:t>
            </a:r>
            <a:r>
              <a:rPr lang="en-US" dirty="0" err="1"/>
              <a:t>APKTool</a:t>
            </a:r>
            <a:r>
              <a:rPr lang="en-US" dirty="0"/>
              <a:t> provides. This could be because the Soot Framework is much more mature and has been around longer than the </a:t>
            </a:r>
            <a:r>
              <a:rPr lang="en-US" dirty="0" err="1"/>
              <a:t>APKTool</a:t>
            </a:r>
            <a:r>
              <a:rPr lang="en-US" dirty="0"/>
              <a:t>.</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995C2039-F2E6-40C3-98E6-985184C3E1CF}" type="slidenum">
              <a:rPr lang="en-US"/>
              <a:t>13</a:t>
            </a:fld>
            <a:endParaRPr lang="en-US"/>
          </a:p>
        </p:txBody>
      </p:sp>
    </p:spTree>
    <p:extLst>
      <p:ext uri="{BB962C8B-B14F-4D97-AF65-F5344CB8AC3E}">
        <p14:creationId xmlns:p14="http://schemas.microsoft.com/office/powerpoint/2010/main" val="31742411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we want people to notice after this talk is that using Soot and the APKTool to inject blockchain calls is not easy. The difficulty is that every part of the system has to work together and communicate without any errors. When instrumenting many different apps, many errors can occur. This can stem from the issue of the APK not having the right API level or the private blockchain not being set up correctly. Also, we could have errors with the injection at the compiler level where we might not have used the correct context for injecting the blockchain call. </a:t>
            </a:r>
          </a:p>
          <a:p>
            <a:endParaRPr lang="en-US" dirty="0"/>
          </a:p>
          <a:p>
            <a:r>
              <a:rPr lang="en-US"/>
              <a:t>After further analysis, we can conclude that the APKTool could be more useful for those familiar with assembly language. </a:t>
            </a:r>
          </a:p>
          <a:p>
            <a:r>
              <a:rPr lang="en-US"/>
              <a:t>We believe that the Soot framework is a more advanced and well-developed tool compared to the APKTool. This could be because the Soot framework has been around longer and is more mature than the APKTool.</a:t>
            </a:r>
          </a:p>
          <a:p>
            <a:endParaRPr lang="en-US" dirty="0">
              <a:cs typeface="Calibri"/>
            </a:endParaRPr>
          </a:p>
        </p:txBody>
      </p:sp>
      <p:sp>
        <p:nvSpPr>
          <p:cNvPr id="4" name="Slide Number Placeholder 3"/>
          <p:cNvSpPr>
            <a:spLocks noGrp="1"/>
          </p:cNvSpPr>
          <p:nvPr>
            <p:ph type="sldNum" sz="quarter" idx="5"/>
          </p:nvPr>
        </p:nvSpPr>
        <p:spPr/>
        <p:txBody>
          <a:bodyPr/>
          <a:lstStyle/>
          <a:p>
            <a:fld id="{995C2039-F2E6-40C3-98E6-985184C3E1CF}" type="slidenum">
              <a:rPr lang="en-US"/>
              <a:t>14</a:t>
            </a:fld>
            <a:endParaRPr lang="en-US"/>
          </a:p>
        </p:txBody>
      </p:sp>
    </p:spTree>
    <p:extLst>
      <p:ext uri="{BB962C8B-B14F-4D97-AF65-F5344CB8AC3E}">
        <p14:creationId xmlns:p14="http://schemas.microsoft.com/office/powerpoint/2010/main" val="1673673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12/11/2020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12/11/2020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12/11/2020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12/11/2020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12/11/2020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artbarts.com/"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hyperlink" Target="https://www.trufflesuite.com/ganache"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8.xml.rels><?xml version="1.0" encoding="UTF-8" standalone="yes"?>
<Relationships xmlns="http://schemas.openxmlformats.org/package/2006/relationships"><Relationship Id="rId3" Type="http://schemas.openxmlformats.org/officeDocument/2006/relationships/hyperlink" Target="https://images.app.goo.gl/umM9AQcWLn75ruhL6" TargetMode="External"/><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FC3D2873-2194-4FB0-BFBA-7E7EEB9848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erson smiling for the camera&#10;&#10;Description automatically generated">
            <a:extLst>
              <a:ext uri="{FF2B5EF4-FFF2-40B4-BE49-F238E27FC236}">
                <a16:creationId xmlns:a16="http://schemas.microsoft.com/office/drawing/2014/main" id="{2B6D132A-EEFF-411E-B586-B8F902D55F91}"/>
              </a:ext>
            </a:extLst>
          </p:cNvPr>
          <p:cNvPicPr>
            <a:picLocks noChangeAspect="1"/>
          </p:cNvPicPr>
          <p:nvPr/>
        </p:nvPicPr>
        <p:blipFill rotWithShape="1">
          <a:blip r:embed="rId3"/>
          <a:srcRect t="4636" b="2493"/>
          <a:stretch/>
        </p:blipFill>
        <p:spPr>
          <a:xfrm>
            <a:off x="8529321" y="10"/>
            <a:ext cx="3662680" cy="3401558"/>
          </a:xfrm>
          <a:custGeom>
            <a:avLst/>
            <a:gdLst/>
            <a:ahLst/>
            <a:cxnLst/>
            <a:rect l="l" t="t" r="r" b="b"/>
            <a:pathLst>
              <a:path w="3662680" h="3401568">
                <a:moveTo>
                  <a:pt x="0" y="0"/>
                </a:moveTo>
                <a:lnTo>
                  <a:pt x="3662680" y="0"/>
                </a:lnTo>
                <a:lnTo>
                  <a:pt x="3662680" y="3401568"/>
                </a:lnTo>
                <a:lnTo>
                  <a:pt x="774527" y="3401568"/>
                </a:lnTo>
                <a:lnTo>
                  <a:pt x="769892" y="3133175"/>
                </a:lnTo>
                <a:cubicBezTo>
                  <a:pt x="732577" y="2055441"/>
                  <a:pt x="492520" y="1056020"/>
                  <a:pt x="104445" y="215033"/>
                </a:cubicBezTo>
                <a:close/>
              </a:path>
            </a:pathLst>
          </a:custGeom>
        </p:spPr>
      </p:pic>
      <p:pic>
        <p:nvPicPr>
          <p:cNvPr id="5" name="Picture 7" descr="A person standing in front of a building&#10;&#10;Description automatically generated">
            <a:extLst>
              <a:ext uri="{FF2B5EF4-FFF2-40B4-BE49-F238E27FC236}">
                <a16:creationId xmlns:a16="http://schemas.microsoft.com/office/drawing/2014/main" id="{24C9DBF2-F692-49F9-9B54-910FBC8AAF85}"/>
              </a:ext>
            </a:extLst>
          </p:cNvPr>
          <p:cNvPicPr>
            <a:picLocks noChangeAspect="1"/>
          </p:cNvPicPr>
          <p:nvPr/>
        </p:nvPicPr>
        <p:blipFill rotWithShape="1">
          <a:blip r:embed="rId4"/>
          <a:srcRect l="7269" r="1936" b="4"/>
          <a:stretch/>
        </p:blipFill>
        <p:spPr>
          <a:xfrm>
            <a:off x="5115314" y="10"/>
            <a:ext cx="4118110" cy="3401558"/>
          </a:xfrm>
          <a:custGeom>
            <a:avLst/>
            <a:gdLst/>
            <a:ahLst/>
            <a:cxnLst/>
            <a:rect l="l" t="t" r="r" b="b"/>
            <a:pathLst>
              <a:path w="4118110" h="3401568">
                <a:moveTo>
                  <a:pt x="0" y="0"/>
                </a:moveTo>
                <a:lnTo>
                  <a:pt x="3343575" y="0"/>
                </a:lnTo>
                <a:lnTo>
                  <a:pt x="3448028" y="215050"/>
                </a:lnTo>
                <a:cubicBezTo>
                  <a:pt x="3836103" y="1056037"/>
                  <a:pt x="4076161" y="2055458"/>
                  <a:pt x="4113475" y="3133192"/>
                </a:cubicBezTo>
                <a:lnTo>
                  <a:pt x="4118110" y="3401568"/>
                </a:lnTo>
                <a:lnTo>
                  <a:pt x="801224" y="3401568"/>
                </a:lnTo>
                <a:lnTo>
                  <a:pt x="797493" y="3185579"/>
                </a:lnTo>
                <a:cubicBezTo>
                  <a:pt x="756786" y="2009870"/>
                  <a:pt x="474799" y="927359"/>
                  <a:pt x="22579" y="42066"/>
                </a:cubicBezTo>
                <a:close/>
              </a:path>
            </a:pathLst>
          </a:custGeom>
        </p:spPr>
      </p:pic>
      <p:pic>
        <p:nvPicPr>
          <p:cNvPr id="7" name="Picture 4">
            <a:extLst>
              <a:ext uri="{FF2B5EF4-FFF2-40B4-BE49-F238E27FC236}">
                <a16:creationId xmlns:a16="http://schemas.microsoft.com/office/drawing/2014/main" id="{ADDBD139-326F-4C9C-8525-DEB11D26C42A}"/>
              </a:ext>
            </a:extLst>
          </p:cNvPr>
          <p:cNvPicPr>
            <a:picLocks noChangeAspect="1"/>
          </p:cNvPicPr>
          <p:nvPr/>
        </p:nvPicPr>
        <p:blipFill rotWithShape="1">
          <a:blip r:embed="rId5"/>
          <a:srcRect t="4497" r="-1" b="9405"/>
          <a:stretch/>
        </p:blipFill>
        <p:spPr>
          <a:xfrm>
            <a:off x="5168353" y="3456432"/>
            <a:ext cx="7023646" cy="3401568"/>
          </a:xfrm>
          <a:custGeom>
            <a:avLst/>
            <a:gdLst/>
            <a:ahLst/>
            <a:cxnLst/>
            <a:rect l="l" t="t" r="r" b="b"/>
            <a:pathLst>
              <a:path w="7023646" h="3401568">
                <a:moveTo>
                  <a:pt x="749132" y="0"/>
                </a:moveTo>
                <a:lnTo>
                  <a:pt x="7023646" y="0"/>
                </a:lnTo>
                <a:lnTo>
                  <a:pt x="7023646" y="3401568"/>
                </a:lnTo>
                <a:lnTo>
                  <a:pt x="0" y="3401568"/>
                </a:lnTo>
                <a:lnTo>
                  <a:pt x="79008" y="3238906"/>
                </a:lnTo>
                <a:cubicBezTo>
                  <a:pt x="502362" y="2321466"/>
                  <a:pt x="749563" y="1215476"/>
                  <a:pt x="749563" y="24956"/>
                </a:cubicBezTo>
                <a:close/>
              </a:path>
            </a:pathLst>
          </a:custGeom>
        </p:spPr>
      </p:pic>
      <p:sp useBgFill="1">
        <p:nvSpPr>
          <p:cNvPr id="22" name="Freeform: Shape 21">
            <a:extLst>
              <a:ext uri="{FF2B5EF4-FFF2-40B4-BE49-F238E27FC236}">
                <a16:creationId xmlns:a16="http://schemas.microsoft.com/office/drawing/2014/main" id="{B228652A-FD81-4A3C-B164-2012BF4EE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7943" cy="6858000"/>
          </a:xfrm>
          <a:custGeom>
            <a:avLst/>
            <a:gdLst>
              <a:gd name="connsiteX0" fmla="*/ 0 w 5927943"/>
              <a:gd name="connsiteY0" fmla="*/ 0 h 6858000"/>
              <a:gd name="connsiteX1" fmla="*/ 5129522 w 5927943"/>
              <a:gd name="connsiteY1" fmla="*/ 0 h 6858000"/>
              <a:gd name="connsiteX2" fmla="*/ 5289639 w 5927943"/>
              <a:gd name="connsiteY2" fmla="*/ 323150 h 6858000"/>
              <a:gd name="connsiteX3" fmla="*/ 5927943 w 5927943"/>
              <a:gd name="connsiteY3" fmla="*/ 3476847 h 6858000"/>
              <a:gd name="connsiteX4" fmla="*/ 5289639 w 5927943"/>
              <a:gd name="connsiteY4" fmla="*/ 6630545 h 6858000"/>
              <a:gd name="connsiteX5" fmla="*/ 5176937 w 5927943"/>
              <a:gd name="connsiteY5" fmla="*/ 6858000 h 6858000"/>
              <a:gd name="connsiteX6" fmla="*/ 0 w 592794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7943" h="6858000">
                <a:moveTo>
                  <a:pt x="0" y="0"/>
                </a:moveTo>
                <a:lnTo>
                  <a:pt x="5129522" y="0"/>
                </a:lnTo>
                <a:lnTo>
                  <a:pt x="5289639" y="323150"/>
                </a:lnTo>
                <a:cubicBezTo>
                  <a:pt x="5692631" y="1223391"/>
                  <a:pt x="5927943" y="2308646"/>
                  <a:pt x="5927943" y="3476847"/>
                </a:cubicBezTo>
                <a:cubicBezTo>
                  <a:pt x="5927943" y="4645048"/>
                  <a:pt x="5692631" y="5730304"/>
                  <a:pt x="5289639" y="6630545"/>
                </a:cubicBezTo>
                <a:lnTo>
                  <a:pt x="517693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4" name="Freeform: Shape 23">
            <a:extLst>
              <a:ext uri="{FF2B5EF4-FFF2-40B4-BE49-F238E27FC236}">
                <a16:creationId xmlns:a16="http://schemas.microsoft.com/office/drawing/2014/main" id="{FE8F25D8-4980-4C67-9E0C-7BE94C9CBF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17310" cy="6858000"/>
          </a:xfrm>
          <a:custGeom>
            <a:avLst/>
            <a:gdLst>
              <a:gd name="connsiteX0" fmla="*/ 0 w 5917310"/>
              <a:gd name="connsiteY0" fmla="*/ 0 h 6858000"/>
              <a:gd name="connsiteX1" fmla="*/ 5118889 w 5917310"/>
              <a:gd name="connsiteY1" fmla="*/ 0 h 6858000"/>
              <a:gd name="connsiteX2" fmla="*/ 5279006 w 5917310"/>
              <a:gd name="connsiteY2" fmla="*/ 323150 h 6858000"/>
              <a:gd name="connsiteX3" fmla="*/ 5917310 w 5917310"/>
              <a:gd name="connsiteY3" fmla="*/ 3476847 h 6858000"/>
              <a:gd name="connsiteX4" fmla="*/ 5279006 w 5917310"/>
              <a:gd name="connsiteY4" fmla="*/ 6630545 h 6858000"/>
              <a:gd name="connsiteX5" fmla="*/ 5166304 w 5917310"/>
              <a:gd name="connsiteY5" fmla="*/ 6858000 h 6858000"/>
              <a:gd name="connsiteX6" fmla="*/ 0 w 591731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17310" h="6858000">
                <a:moveTo>
                  <a:pt x="0" y="0"/>
                </a:moveTo>
                <a:lnTo>
                  <a:pt x="5118889" y="0"/>
                </a:lnTo>
                <a:lnTo>
                  <a:pt x="5279006" y="323150"/>
                </a:lnTo>
                <a:cubicBezTo>
                  <a:pt x="5681998" y="1223391"/>
                  <a:pt x="5917310" y="2308646"/>
                  <a:pt x="5917310" y="3476847"/>
                </a:cubicBezTo>
                <a:cubicBezTo>
                  <a:pt x="5917310" y="4645048"/>
                  <a:pt x="5681998" y="5730304"/>
                  <a:pt x="5279006" y="6630545"/>
                </a:cubicBezTo>
                <a:lnTo>
                  <a:pt x="5166304"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ctrTitle"/>
          </p:nvPr>
        </p:nvSpPr>
        <p:spPr>
          <a:xfrm>
            <a:off x="438912" y="1527048"/>
            <a:ext cx="5020056" cy="2770632"/>
          </a:xfrm>
        </p:spPr>
        <p:txBody>
          <a:bodyPr>
            <a:normAutofit/>
          </a:bodyPr>
          <a:lstStyle/>
          <a:p>
            <a:pPr algn="l"/>
            <a:r>
              <a:rPr lang="en-US" sz="3800">
                <a:cs typeface="Calibri Light"/>
              </a:rPr>
              <a:t>A comparison and contrast of APKTool and Soot for injecting blockchain calls into Android Applications</a:t>
            </a:r>
          </a:p>
        </p:txBody>
      </p:sp>
      <p:sp>
        <p:nvSpPr>
          <p:cNvPr id="3" name="Subtitle 2"/>
          <p:cNvSpPr>
            <a:spLocks noGrp="1"/>
          </p:cNvSpPr>
          <p:nvPr>
            <p:ph type="subTitle" idx="1"/>
          </p:nvPr>
        </p:nvSpPr>
        <p:spPr>
          <a:xfrm>
            <a:off x="438912" y="4690872"/>
            <a:ext cx="4919472" cy="1335024"/>
          </a:xfrm>
        </p:spPr>
        <p:txBody>
          <a:bodyPr vert="horz" lIns="91440" tIns="45720" rIns="91440" bIns="45720" rtlCol="0">
            <a:normAutofit/>
          </a:bodyPr>
          <a:lstStyle/>
          <a:p>
            <a:pPr algn="l"/>
            <a:r>
              <a:rPr lang="en-US">
                <a:cs typeface="Calibri"/>
              </a:rPr>
              <a:t>By: Sean Sanders and Dr. Luke Ziarek</a:t>
            </a:r>
            <a:endParaRPr lang="en-US"/>
          </a:p>
        </p:txBody>
      </p:sp>
      <p:sp>
        <p:nvSpPr>
          <p:cNvPr id="26" name="Rectangle 25">
            <a:extLst>
              <a:ext uri="{FF2B5EF4-FFF2-40B4-BE49-F238E27FC236}">
                <a16:creationId xmlns:a16="http://schemas.microsoft.com/office/drawing/2014/main" id="{1A214C69-1234-4E5D-91CD-BEA0020425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F86E49C8-40C0-4E80-BAC0-9A66298F1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098" y="4461119"/>
            <a:ext cx="501907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EA92BD-4F92-4254-8F6E-D949F06E885A}"/>
              </a:ext>
            </a:extLst>
          </p:cNvPr>
          <p:cNvSpPr>
            <a:spLocks noGrp="1"/>
          </p:cNvSpPr>
          <p:nvPr>
            <p:ph type="title"/>
          </p:nvPr>
        </p:nvSpPr>
        <p:spPr>
          <a:xfrm>
            <a:off x="358885" y="591344"/>
            <a:ext cx="3528349" cy="5585619"/>
          </a:xfrm>
        </p:spPr>
        <p:txBody>
          <a:bodyPr>
            <a:normAutofit/>
          </a:bodyPr>
          <a:lstStyle/>
          <a:p>
            <a:r>
              <a:rPr lang="en-US" dirty="0">
                <a:solidFill>
                  <a:srgbClr val="FFFFFF"/>
                </a:solidFill>
                <a:cs typeface="Calibri Light"/>
              </a:rPr>
              <a:t>Long Term Research Goal Related to Advertising Fraud </a:t>
            </a:r>
          </a:p>
        </p:txBody>
      </p:sp>
      <p:sp>
        <p:nvSpPr>
          <p:cNvPr id="21"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809E86ED-68D4-4FE0-A805-D609A80662D4}"/>
              </a:ext>
            </a:extLst>
          </p:cNvPr>
          <p:cNvSpPr>
            <a:spLocks noGrp="1"/>
          </p:cNvSpPr>
          <p:nvPr>
            <p:ph idx="1"/>
          </p:nvPr>
        </p:nvSpPr>
        <p:spPr>
          <a:xfrm>
            <a:off x="4447308" y="591344"/>
            <a:ext cx="6906491" cy="5585619"/>
          </a:xfrm>
        </p:spPr>
        <p:txBody>
          <a:bodyPr vert="horz" lIns="91440" tIns="45720" rIns="91440" bIns="45720" rtlCol="0" anchor="ctr">
            <a:normAutofit fontScale="85000" lnSpcReduction="20000"/>
          </a:bodyPr>
          <a:lstStyle/>
          <a:p>
            <a:r>
              <a:rPr lang="en-US" dirty="0">
                <a:ea typeface="+mn-lt"/>
                <a:cs typeface="+mn-lt"/>
              </a:rPr>
              <a:t>It is estimated that the cost of advertising fraud will be $3.8 billion dollars for online retailers by the end of the year 2020. </a:t>
            </a:r>
            <a:endParaRPr lang="en-US" dirty="0">
              <a:cs typeface="Calibri"/>
            </a:endParaRPr>
          </a:p>
          <a:p>
            <a:r>
              <a:rPr lang="en-US" dirty="0">
                <a:cs typeface="Calibri"/>
              </a:rPr>
              <a:t>The long term research goal is to detect advertising click fraud in Android applications using compilers and the Ethereum blockchain.</a:t>
            </a:r>
          </a:p>
          <a:p>
            <a:r>
              <a:rPr lang="en-US" dirty="0">
                <a:ea typeface="+mn-lt"/>
                <a:cs typeface="+mn-lt"/>
              </a:rPr>
              <a:t>We will inject blockchain code into Android applications to help detect advertisement click fraud.</a:t>
            </a:r>
          </a:p>
          <a:p>
            <a:r>
              <a:rPr lang="en-US" dirty="0">
                <a:ea typeface="+mn-lt"/>
                <a:cs typeface="+mn-lt"/>
              </a:rPr>
              <a:t>Before injecting our blockchain code the Android application has to be decompiled and then recompiled with the injected blockchain code.</a:t>
            </a:r>
            <a:endParaRPr lang="en-US" dirty="0"/>
          </a:p>
          <a:p>
            <a:r>
              <a:rPr lang="en-US" dirty="0">
                <a:cs typeface="Calibri" panose="020F0502020204030204"/>
              </a:rPr>
              <a:t>Essentially, we will take existing Android applications and decompile them, inject blockchain advertising monitoring code, and then post the finite state of the ad. The finite states of the automata machine will include when the ad loads, when the ad displays, when the ad was clicked, etc.</a:t>
            </a:r>
          </a:p>
          <a:p>
            <a:endParaRPr lang="en-US" sz="1700" dirty="0">
              <a:ea typeface="+mn-lt"/>
              <a:cs typeface="+mn-lt"/>
            </a:endParaRPr>
          </a:p>
          <a:p>
            <a:pPr lvl="1"/>
            <a:endParaRPr lang="en-US" sz="1700" dirty="0">
              <a:cs typeface="Calibri"/>
            </a:endParaRPr>
          </a:p>
        </p:txBody>
      </p:sp>
    </p:spTree>
    <p:extLst>
      <p:ext uri="{BB962C8B-B14F-4D97-AF65-F5344CB8AC3E}">
        <p14:creationId xmlns:p14="http://schemas.microsoft.com/office/powerpoint/2010/main" val="33380206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EA92BD-4F92-4254-8F6E-D949F06E885A}"/>
              </a:ext>
            </a:extLst>
          </p:cNvPr>
          <p:cNvSpPr>
            <a:spLocks noGrp="1"/>
          </p:cNvSpPr>
          <p:nvPr>
            <p:ph type="title"/>
          </p:nvPr>
        </p:nvSpPr>
        <p:spPr>
          <a:xfrm>
            <a:off x="686834" y="1153572"/>
            <a:ext cx="3200400" cy="4461163"/>
          </a:xfrm>
        </p:spPr>
        <p:txBody>
          <a:bodyPr>
            <a:normAutofit/>
          </a:bodyPr>
          <a:lstStyle/>
          <a:p>
            <a:r>
              <a:rPr lang="en-US">
                <a:solidFill>
                  <a:srgbClr val="FFFFFF"/>
                </a:solidFill>
                <a:cs typeface="Calibri Light"/>
              </a:rPr>
              <a:t>Where to find this material</a:t>
            </a:r>
            <a:endParaRPr lang="en-US">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809E86ED-68D4-4FE0-A805-D609A80662D4}"/>
              </a:ext>
            </a:extLst>
          </p:cNvPr>
          <p:cNvSpPr>
            <a:spLocks noGrp="1"/>
          </p:cNvSpPr>
          <p:nvPr>
            <p:ph idx="1"/>
          </p:nvPr>
        </p:nvSpPr>
        <p:spPr>
          <a:xfrm>
            <a:off x="4447308" y="591344"/>
            <a:ext cx="6906491" cy="5585619"/>
          </a:xfrm>
        </p:spPr>
        <p:txBody>
          <a:bodyPr vert="horz" lIns="91440" tIns="45720" rIns="91440" bIns="45720" rtlCol="0" anchor="ctr">
            <a:normAutofit/>
          </a:bodyPr>
          <a:lstStyle/>
          <a:p>
            <a:r>
              <a:rPr lang="en-US" dirty="0">
                <a:cs typeface="Calibri"/>
              </a:rPr>
              <a:t>Please visit </a:t>
            </a:r>
            <a:r>
              <a:rPr lang="en-US" dirty="0">
                <a:cs typeface="Calibri"/>
                <a:hlinkClick r:id="rId3"/>
              </a:rPr>
              <a:t>https://www.artbarts.com/</a:t>
            </a:r>
            <a:r>
              <a:rPr lang="en-US" dirty="0">
                <a:cs typeface="Calibri"/>
              </a:rPr>
              <a:t> for all of the materials discussed here</a:t>
            </a:r>
            <a:endParaRPr lang="en-US" dirty="0"/>
          </a:p>
          <a:p>
            <a:pPr lvl="1"/>
            <a:r>
              <a:rPr lang="en-US" dirty="0">
                <a:cs typeface="Calibri"/>
              </a:rPr>
              <a:t>Navigate under the section HICSS 2020</a:t>
            </a:r>
          </a:p>
          <a:p>
            <a:pPr lvl="1"/>
            <a:r>
              <a:rPr lang="en-US" dirty="0">
                <a:cs typeface="Calibri"/>
              </a:rPr>
              <a:t>We have included this PowerPoint presentation and some instructions related to injecting blockchain calls into Android applications</a:t>
            </a:r>
          </a:p>
          <a:p>
            <a:pPr lvl="1"/>
            <a:r>
              <a:rPr lang="en-US" dirty="0">
                <a:cs typeface="Calibri"/>
              </a:rPr>
              <a:t>The entire 54+ page documentation for implementing Soot and the </a:t>
            </a:r>
            <a:r>
              <a:rPr lang="en-US" dirty="0" err="1">
                <a:cs typeface="Calibri"/>
              </a:rPr>
              <a:t>APKTool</a:t>
            </a:r>
            <a:r>
              <a:rPr lang="en-US" dirty="0">
                <a:cs typeface="Calibri"/>
              </a:rPr>
              <a:t> blockchain injection into Android applications can be found under the section </a:t>
            </a:r>
            <a:r>
              <a:rPr lang="en-US" dirty="0">
                <a:ea typeface="+mn-lt"/>
                <a:cs typeface="+mn-lt"/>
              </a:rPr>
              <a:t>HICSS 2021 Blockchain Injection Documentation</a:t>
            </a:r>
            <a:endParaRPr lang="en-US" dirty="0">
              <a:cs typeface="Calibri"/>
            </a:endParaRPr>
          </a:p>
        </p:txBody>
      </p:sp>
    </p:spTree>
    <p:extLst>
      <p:ext uri="{BB962C8B-B14F-4D97-AF65-F5344CB8AC3E}">
        <p14:creationId xmlns:p14="http://schemas.microsoft.com/office/powerpoint/2010/main" val="902323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01FBEC-76FE-4CEE-BEDF-CCC3D90054D3}"/>
              </a:ext>
            </a:extLst>
          </p:cNvPr>
          <p:cNvSpPr>
            <a:spLocks noGrp="1"/>
          </p:cNvSpPr>
          <p:nvPr>
            <p:ph type="title"/>
          </p:nvPr>
        </p:nvSpPr>
        <p:spPr>
          <a:xfrm>
            <a:off x="686834" y="1153572"/>
            <a:ext cx="3200400" cy="4461163"/>
          </a:xfrm>
        </p:spPr>
        <p:txBody>
          <a:bodyPr>
            <a:normAutofit/>
          </a:bodyPr>
          <a:lstStyle/>
          <a:p>
            <a:r>
              <a:rPr lang="en-US">
                <a:solidFill>
                  <a:srgbClr val="FFFFFF"/>
                </a:solidFill>
                <a:cs typeface="Calibri Light"/>
              </a:rPr>
              <a:t>Goal</a:t>
            </a:r>
            <a:endParaRPr lang="en-US">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2808EC9-7EBD-485A-B86B-8ECF4C071F70}"/>
              </a:ext>
            </a:extLst>
          </p:cNvPr>
          <p:cNvSpPr>
            <a:spLocks noGrp="1"/>
          </p:cNvSpPr>
          <p:nvPr>
            <p:ph idx="1"/>
          </p:nvPr>
        </p:nvSpPr>
        <p:spPr>
          <a:xfrm>
            <a:off x="4447308" y="591344"/>
            <a:ext cx="6906491" cy="5585619"/>
          </a:xfrm>
        </p:spPr>
        <p:txBody>
          <a:bodyPr vert="horz" lIns="91440" tIns="45720" rIns="91440" bIns="45720" rtlCol="0" anchor="ctr">
            <a:normAutofit lnSpcReduction="10000"/>
          </a:bodyPr>
          <a:lstStyle/>
          <a:p>
            <a:r>
              <a:rPr lang="en-US" dirty="0">
                <a:ea typeface="+mn-lt"/>
                <a:cs typeface="+mn-lt"/>
              </a:rPr>
              <a:t>The goal of the research was to demonstrate how to inject blockchain calls into Android applications using compiler tools, such as the </a:t>
            </a:r>
            <a:r>
              <a:rPr lang="en-US" dirty="0" err="1">
                <a:ea typeface="+mn-lt"/>
                <a:cs typeface="+mn-lt"/>
              </a:rPr>
              <a:t>APKTool</a:t>
            </a:r>
            <a:r>
              <a:rPr lang="en-US" dirty="0">
                <a:ea typeface="+mn-lt"/>
                <a:cs typeface="+mn-lt"/>
              </a:rPr>
              <a:t> and Soot framework. </a:t>
            </a:r>
          </a:p>
          <a:p>
            <a:r>
              <a:rPr lang="en-US" dirty="0">
                <a:ea typeface="+mn-lt"/>
                <a:cs typeface="+mn-lt"/>
              </a:rPr>
              <a:t>These two compiler tools are a special advanced class of compilers that have specialized tools for instrumenting Android apps and Java code. They are more powerful than traditional compilers.</a:t>
            </a:r>
          </a:p>
          <a:p>
            <a:r>
              <a:rPr lang="en-US" dirty="0">
                <a:ea typeface="+mn-lt"/>
                <a:cs typeface="+mn-lt"/>
              </a:rPr>
              <a:t>This paper sets the foundation for identifying the best compiler architecture for inserting blockchain code into Android applications to aid in the detection of mobile advertising click fraud.</a:t>
            </a:r>
            <a:endParaRPr lang="en-US" dirty="0">
              <a:cs typeface="Calibri"/>
            </a:endParaRPr>
          </a:p>
        </p:txBody>
      </p:sp>
    </p:spTree>
    <p:extLst>
      <p:ext uri="{BB962C8B-B14F-4D97-AF65-F5344CB8AC3E}">
        <p14:creationId xmlns:p14="http://schemas.microsoft.com/office/powerpoint/2010/main" val="2194576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01FBEC-76FE-4CEE-BEDF-CCC3D90054D3}"/>
              </a:ext>
            </a:extLst>
          </p:cNvPr>
          <p:cNvSpPr>
            <a:spLocks noGrp="1"/>
          </p:cNvSpPr>
          <p:nvPr>
            <p:ph type="title"/>
          </p:nvPr>
        </p:nvSpPr>
        <p:spPr>
          <a:xfrm>
            <a:off x="686834" y="1153572"/>
            <a:ext cx="3200400" cy="4461163"/>
          </a:xfrm>
        </p:spPr>
        <p:txBody>
          <a:bodyPr>
            <a:normAutofit/>
          </a:bodyPr>
          <a:lstStyle/>
          <a:p>
            <a:r>
              <a:rPr lang="en-US" dirty="0">
                <a:solidFill>
                  <a:srgbClr val="FFFFFF"/>
                </a:solidFill>
                <a:cs typeface="Calibri Light"/>
              </a:rPr>
              <a:t>Research Questions</a:t>
            </a:r>
            <a:endParaRPr lang="en-US"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2808EC9-7EBD-485A-B86B-8ECF4C071F70}"/>
              </a:ext>
            </a:extLst>
          </p:cNvPr>
          <p:cNvSpPr>
            <a:spLocks noGrp="1"/>
          </p:cNvSpPr>
          <p:nvPr>
            <p:ph idx="1"/>
          </p:nvPr>
        </p:nvSpPr>
        <p:spPr>
          <a:xfrm>
            <a:off x="4447308" y="591344"/>
            <a:ext cx="6906491" cy="5585619"/>
          </a:xfrm>
        </p:spPr>
        <p:txBody>
          <a:bodyPr vert="horz" lIns="91440" tIns="45720" rIns="91440" bIns="45720" rtlCol="0" anchor="ctr">
            <a:normAutofit/>
          </a:bodyPr>
          <a:lstStyle/>
          <a:p>
            <a:pPr marL="0" indent="0">
              <a:buNone/>
            </a:pPr>
            <a:r>
              <a:rPr lang="en-US" dirty="0">
                <a:ea typeface="+mn-lt"/>
                <a:cs typeface="+mn-lt"/>
              </a:rPr>
              <a:t>What compiler framework is best suited for injecting blockchain calls into Android applications?</a:t>
            </a:r>
            <a:endParaRPr lang="en-US" dirty="0">
              <a:cs typeface="Calibri" panose="020F0502020204030204"/>
            </a:endParaRPr>
          </a:p>
        </p:txBody>
      </p:sp>
    </p:spTree>
    <p:extLst>
      <p:ext uri="{BB962C8B-B14F-4D97-AF65-F5344CB8AC3E}">
        <p14:creationId xmlns:p14="http://schemas.microsoft.com/office/powerpoint/2010/main" val="41060413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01FBEC-76FE-4CEE-BEDF-CCC3D90054D3}"/>
              </a:ext>
            </a:extLst>
          </p:cNvPr>
          <p:cNvSpPr>
            <a:spLocks noGrp="1"/>
          </p:cNvSpPr>
          <p:nvPr>
            <p:ph type="title"/>
          </p:nvPr>
        </p:nvSpPr>
        <p:spPr>
          <a:xfrm>
            <a:off x="606152" y="1153572"/>
            <a:ext cx="3281082" cy="4461163"/>
          </a:xfrm>
        </p:spPr>
        <p:txBody>
          <a:bodyPr>
            <a:normAutofit/>
          </a:bodyPr>
          <a:lstStyle/>
          <a:p>
            <a:r>
              <a:rPr lang="en-US" dirty="0">
                <a:solidFill>
                  <a:srgbClr val="FFFFFF"/>
                </a:solidFill>
                <a:cs typeface="Calibri Light"/>
              </a:rPr>
              <a:t>Contributions</a:t>
            </a:r>
            <a:endParaRPr lang="en-US" dirty="0"/>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2808EC9-7EBD-485A-B86B-8ECF4C071F70}"/>
              </a:ext>
            </a:extLst>
          </p:cNvPr>
          <p:cNvSpPr>
            <a:spLocks noGrp="1"/>
          </p:cNvSpPr>
          <p:nvPr>
            <p:ph idx="1"/>
          </p:nvPr>
        </p:nvSpPr>
        <p:spPr>
          <a:xfrm>
            <a:off x="4447308" y="591344"/>
            <a:ext cx="6906491" cy="5585619"/>
          </a:xfrm>
        </p:spPr>
        <p:txBody>
          <a:bodyPr vert="horz" lIns="91440" tIns="45720" rIns="91440" bIns="45720" rtlCol="0" anchor="ctr">
            <a:normAutofit/>
          </a:bodyPr>
          <a:lstStyle/>
          <a:p>
            <a:pPr marL="0" indent="0">
              <a:buNone/>
            </a:pPr>
            <a:r>
              <a:rPr lang="en-US" dirty="0">
                <a:ea typeface="+mn-lt"/>
                <a:cs typeface="+mn-lt"/>
              </a:rPr>
              <a:t>We provided a description of how modern compilers can be used to inject blockchain calls into Android applications. Injecting blockchain calls into Android applications has not been done before and is a unique approach.</a:t>
            </a:r>
          </a:p>
        </p:txBody>
      </p:sp>
    </p:spTree>
    <p:extLst>
      <p:ext uri="{BB962C8B-B14F-4D97-AF65-F5344CB8AC3E}">
        <p14:creationId xmlns:p14="http://schemas.microsoft.com/office/powerpoint/2010/main" val="2821550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descr="Diagram&#10;&#10;Description automatically generated">
            <a:extLst>
              <a:ext uri="{FF2B5EF4-FFF2-40B4-BE49-F238E27FC236}">
                <a16:creationId xmlns:a16="http://schemas.microsoft.com/office/drawing/2014/main" id="{A729FDA6-91C4-4DC9-980D-299C424A74D7}"/>
              </a:ext>
            </a:extLst>
          </p:cNvPr>
          <p:cNvPicPr>
            <a:picLocks noChangeAspect="1"/>
          </p:cNvPicPr>
          <p:nvPr/>
        </p:nvPicPr>
        <p:blipFill>
          <a:blip r:embed="rId3"/>
          <a:stretch>
            <a:fillRect/>
          </a:stretch>
        </p:blipFill>
        <p:spPr>
          <a:xfrm>
            <a:off x="643467" y="1752346"/>
            <a:ext cx="10905066" cy="3353308"/>
          </a:xfrm>
          <a:prstGeom prst="rect">
            <a:avLst/>
          </a:prstGeom>
        </p:spPr>
      </p:pic>
    </p:spTree>
    <p:extLst>
      <p:ext uri="{BB962C8B-B14F-4D97-AF65-F5344CB8AC3E}">
        <p14:creationId xmlns:p14="http://schemas.microsoft.com/office/powerpoint/2010/main" val="2348110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4AA77-9CDB-4B20-A28B-23AF6554BFA7}"/>
              </a:ext>
            </a:extLst>
          </p:cNvPr>
          <p:cNvSpPr>
            <a:spLocks noGrp="1"/>
          </p:cNvSpPr>
          <p:nvPr>
            <p:ph type="title"/>
          </p:nvPr>
        </p:nvSpPr>
        <p:spPr>
          <a:xfrm>
            <a:off x="396573" y="320675"/>
            <a:ext cx="11407487" cy="1325563"/>
          </a:xfrm>
        </p:spPr>
        <p:txBody>
          <a:bodyPr>
            <a:normAutofit/>
          </a:bodyPr>
          <a:lstStyle/>
          <a:p>
            <a:r>
              <a:rPr lang="en-US" sz="5400">
                <a:cs typeface="Calibri Light"/>
              </a:rPr>
              <a:t>What compilers we used?</a:t>
            </a:r>
            <a:endParaRPr lang="en-US" sz="5400"/>
          </a:p>
        </p:txBody>
      </p:sp>
      <p:sp>
        <p:nvSpPr>
          <p:cNvPr id="9" name="Rectangle 8">
            <a:extLst>
              <a:ext uri="{FF2B5EF4-FFF2-40B4-BE49-F238E27FC236}">
                <a16:creationId xmlns:a16="http://schemas.microsoft.com/office/drawing/2014/main" id="{37E32B78-23DD-4E77-8B9C-7779E3BF20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6124" cy="6858000"/>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08C17B9C-13E3-4C7C-B32D-98F308D03C2E}"/>
              </a:ext>
            </a:extLst>
          </p:cNvPr>
          <p:cNvGraphicFramePr>
            <a:graphicFrameLocks noGrp="1"/>
          </p:cNvGraphicFramePr>
          <p:nvPr>
            <p:ph idx="1"/>
            <p:extLst>
              <p:ext uri="{D42A27DB-BD31-4B8C-83A1-F6EECF244321}">
                <p14:modId xmlns:p14="http://schemas.microsoft.com/office/powerpoint/2010/main" val="1024223359"/>
              </p:ext>
            </p:extLst>
          </p:nvPr>
        </p:nvGraphicFramePr>
        <p:xfrm>
          <a:off x="396574" y="1825625"/>
          <a:ext cx="11407487"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719303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F588A-DE8A-4DB9-B1AA-A0113FACFE4B}"/>
              </a:ext>
            </a:extLst>
          </p:cNvPr>
          <p:cNvSpPr>
            <a:spLocks noGrp="1"/>
          </p:cNvSpPr>
          <p:nvPr>
            <p:ph type="title"/>
          </p:nvPr>
        </p:nvSpPr>
        <p:spPr/>
        <p:txBody>
          <a:bodyPr/>
          <a:lstStyle/>
          <a:p>
            <a:r>
              <a:rPr lang="en-US" dirty="0">
                <a:cs typeface="Calibri Light"/>
              </a:rPr>
              <a:t>Environment Setup</a:t>
            </a:r>
          </a:p>
        </p:txBody>
      </p:sp>
      <p:pic>
        <p:nvPicPr>
          <p:cNvPr id="15" name="Picture 15" descr="Diagram&#10;&#10;Description automatically generated">
            <a:extLst>
              <a:ext uri="{FF2B5EF4-FFF2-40B4-BE49-F238E27FC236}">
                <a16:creationId xmlns:a16="http://schemas.microsoft.com/office/drawing/2014/main" id="{08A2EA38-B104-4EEA-869F-C711E90CDF28}"/>
              </a:ext>
            </a:extLst>
          </p:cNvPr>
          <p:cNvPicPr>
            <a:picLocks noChangeAspect="1"/>
          </p:cNvPicPr>
          <p:nvPr/>
        </p:nvPicPr>
        <p:blipFill>
          <a:blip r:embed="rId3"/>
          <a:stretch>
            <a:fillRect/>
          </a:stretch>
        </p:blipFill>
        <p:spPr>
          <a:xfrm>
            <a:off x="451413" y="1023795"/>
            <a:ext cx="9697655" cy="5726740"/>
          </a:xfrm>
          <a:prstGeom prst="rect">
            <a:avLst/>
          </a:prstGeom>
        </p:spPr>
      </p:pic>
    </p:spTree>
    <p:extLst>
      <p:ext uri="{BB962C8B-B14F-4D97-AF65-F5344CB8AC3E}">
        <p14:creationId xmlns:p14="http://schemas.microsoft.com/office/powerpoint/2010/main" val="17028357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51BAC-B2E0-42F0-A791-B0720BC8E91A}"/>
              </a:ext>
            </a:extLst>
          </p:cNvPr>
          <p:cNvSpPr>
            <a:spLocks noGrp="1"/>
          </p:cNvSpPr>
          <p:nvPr>
            <p:ph type="title"/>
          </p:nvPr>
        </p:nvSpPr>
        <p:spPr/>
        <p:txBody>
          <a:bodyPr/>
          <a:lstStyle/>
          <a:p>
            <a:r>
              <a:rPr lang="en-US" dirty="0">
                <a:cs typeface="Calibri Light"/>
              </a:rPr>
              <a:t>Code Injection Process</a:t>
            </a:r>
            <a:endParaRPr lang="en-US" dirty="0"/>
          </a:p>
        </p:txBody>
      </p:sp>
      <p:pic>
        <p:nvPicPr>
          <p:cNvPr id="3" name="Picture 3" descr="Diagram&#10;&#10;Description automatically generated">
            <a:extLst>
              <a:ext uri="{FF2B5EF4-FFF2-40B4-BE49-F238E27FC236}">
                <a16:creationId xmlns:a16="http://schemas.microsoft.com/office/drawing/2014/main" id="{64C95B08-DE0A-4AB5-8C34-9A769F6AAA15}"/>
              </a:ext>
            </a:extLst>
          </p:cNvPr>
          <p:cNvPicPr>
            <a:picLocks noChangeAspect="1"/>
          </p:cNvPicPr>
          <p:nvPr/>
        </p:nvPicPr>
        <p:blipFill>
          <a:blip r:embed="rId3"/>
          <a:stretch>
            <a:fillRect/>
          </a:stretch>
        </p:blipFill>
        <p:spPr>
          <a:xfrm>
            <a:off x="248629" y="1906776"/>
            <a:ext cx="11993300" cy="3124561"/>
          </a:xfrm>
          <a:prstGeom prst="rect">
            <a:avLst/>
          </a:prstGeom>
        </p:spPr>
      </p:pic>
    </p:spTree>
    <p:extLst>
      <p:ext uri="{BB962C8B-B14F-4D97-AF65-F5344CB8AC3E}">
        <p14:creationId xmlns:p14="http://schemas.microsoft.com/office/powerpoint/2010/main" val="24701627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00514-4A00-4A60-B4A8-A9FDEF85986A}"/>
              </a:ext>
            </a:extLst>
          </p:cNvPr>
          <p:cNvSpPr>
            <a:spLocks noGrp="1"/>
          </p:cNvSpPr>
          <p:nvPr>
            <p:ph type="title"/>
          </p:nvPr>
        </p:nvSpPr>
        <p:spPr>
          <a:xfrm>
            <a:off x="278757" y="-136445"/>
            <a:ext cx="10515600" cy="1325563"/>
          </a:xfrm>
        </p:spPr>
        <p:txBody>
          <a:bodyPr/>
          <a:lstStyle/>
          <a:p>
            <a:pPr algn="ctr"/>
            <a:r>
              <a:rPr lang="en-US" sz="3600" dirty="0">
                <a:cs typeface="Calibri Light"/>
              </a:rPr>
              <a:t>Soot vs </a:t>
            </a:r>
            <a:r>
              <a:rPr lang="en-US" sz="3600" err="1">
                <a:cs typeface="Calibri Light"/>
              </a:rPr>
              <a:t>APKTool</a:t>
            </a:r>
            <a:r>
              <a:rPr lang="en-US" sz="3600" dirty="0">
                <a:cs typeface="Calibri Light"/>
              </a:rPr>
              <a:t> blockchain calls inject</a:t>
            </a:r>
            <a:endParaRPr lang="en-US" sz="3600">
              <a:cs typeface="Calibri Light"/>
            </a:endParaRPr>
          </a:p>
        </p:txBody>
      </p:sp>
      <p:pic>
        <p:nvPicPr>
          <p:cNvPr id="3" name="Picture 4" descr="Diagram&#10;&#10;Description automatically generated">
            <a:extLst>
              <a:ext uri="{FF2B5EF4-FFF2-40B4-BE49-F238E27FC236}">
                <a16:creationId xmlns:a16="http://schemas.microsoft.com/office/drawing/2014/main" id="{4A70EA91-98A5-4B4A-BB3A-216E7BB6ACEE}"/>
              </a:ext>
            </a:extLst>
          </p:cNvPr>
          <p:cNvPicPr>
            <a:picLocks noChangeAspect="1"/>
          </p:cNvPicPr>
          <p:nvPr/>
        </p:nvPicPr>
        <p:blipFill>
          <a:blip r:embed="rId3"/>
          <a:stretch>
            <a:fillRect/>
          </a:stretch>
        </p:blipFill>
        <p:spPr>
          <a:xfrm>
            <a:off x="65591" y="621923"/>
            <a:ext cx="12060818" cy="5971043"/>
          </a:xfrm>
          <a:prstGeom prst="rect">
            <a:avLst/>
          </a:prstGeom>
        </p:spPr>
      </p:pic>
    </p:spTree>
    <p:extLst>
      <p:ext uri="{BB962C8B-B14F-4D97-AF65-F5344CB8AC3E}">
        <p14:creationId xmlns:p14="http://schemas.microsoft.com/office/powerpoint/2010/main" val="6178400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9">
            <a:extLst>
              <a:ext uri="{FF2B5EF4-FFF2-40B4-BE49-F238E27FC236}">
                <a16:creationId xmlns:a16="http://schemas.microsoft.com/office/drawing/2014/main" id="{FD073016-B734-483B-8953-5BADEE1451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0" y="0"/>
            <a:ext cx="8157458" cy="6858000"/>
          </a:xfrm>
          <a:prstGeom prst="rect">
            <a:avLst/>
          </a:prstGeom>
          <a:gradFill>
            <a:gsLst>
              <a:gs pos="2000">
                <a:schemeClr val="accent1"/>
              </a:gs>
              <a:gs pos="78000">
                <a:schemeClr val="accent1">
                  <a:lumMod val="50000"/>
                </a:schemeClr>
              </a:gs>
              <a:gs pos="100000">
                <a:srgbClr val="000000">
                  <a:alpha val="85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90A7EAB6-59D3-4325-8DE6-E0CA4009C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4537" y="1839884"/>
            <a:ext cx="8157460" cy="5017687"/>
          </a:xfrm>
          <a:prstGeom prst="rect">
            <a:avLst/>
          </a:prstGeom>
          <a:gradFill>
            <a:gsLst>
              <a:gs pos="0">
                <a:schemeClr val="accent1">
                  <a:lumMod val="60000"/>
                  <a:lumOff val="40000"/>
                  <a:alpha val="30000"/>
                </a:schemeClr>
              </a:gs>
              <a:gs pos="100000">
                <a:srgbClr val="000000">
                  <a:alpha val="44000"/>
                </a:srgb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063179" y="-33131"/>
            <a:ext cx="6857999" cy="6923403"/>
          </a:xfrm>
          <a:prstGeom prst="rect">
            <a:avLst/>
          </a:prstGeom>
          <a:gradFill>
            <a:gsLst>
              <a:gs pos="56000">
                <a:schemeClr val="accent1">
                  <a:lumMod val="60000"/>
                  <a:lumOff val="40000"/>
                  <a:alpha val="0"/>
                </a:schemeClr>
              </a:gs>
              <a:gs pos="100000">
                <a:schemeClr val="accent1"/>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5" descr="Graphical user interface, application&#10;&#10;Description automatically generated">
            <a:extLst>
              <a:ext uri="{FF2B5EF4-FFF2-40B4-BE49-F238E27FC236}">
                <a16:creationId xmlns:a16="http://schemas.microsoft.com/office/drawing/2014/main" id="{6E9A6043-75A0-4C30-812F-1484906640E7}"/>
              </a:ext>
            </a:extLst>
          </p:cNvPr>
          <p:cNvPicPr>
            <a:picLocks noChangeAspect="1"/>
          </p:cNvPicPr>
          <p:nvPr/>
        </p:nvPicPr>
        <p:blipFill rotWithShape="1">
          <a:blip r:embed="rId3"/>
          <a:srcRect b="1028"/>
          <a:stretch/>
        </p:blipFill>
        <p:spPr>
          <a:xfrm>
            <a:off x="7345" y="246043"/>
            <a:ext cx="12149768" cy="6402635"/>
          </a:xfrm>
          <a:prstGeom prst="rect">
            <a:avLst/>
          </a:prstGeom>
        </p:spPr>
      </p:pic>
    </p:spTree>
    <p:extLst>
      <p:ext uri="{BB962C8B-B14F-4D97-AF65-F5344CB8AC3E}">
        <p14:creationId xmlns:p14="http://schemas.microsoft.com/office/powerpoint/2010/main" val="34149633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9A9EC-EBC9-4F5C-B71E-B4A8B329E62B}"/>
              </a:ext>
            </a:extLst>
          </p:cNvPr>
          <p:cNvSpPr>
            <a:spLocks noGrp="1"/>
          </p:cNvSpPr>
          <p:nvPr>
            <p:ph type="title"/>
          </p:nvPr>
        </p:nvSpPr>
        <p:spPr/>
        <p:txBody>
          <a:bodyPr/>
          <a:lstStyle/>
          <a:p>
            <a:r>
              <a:rPr lang="en-US" dirty="0">
                <a:cs typeface="Calibri Light"/>
              </a:rPr>
              <a:t>Comparison of </a:t>
            </a:r>
            <a:r>
              <a:rPr lang="en-US" dirty="0" err="1">
                <a:cs typeface="Calibri Light"/>
              </a:rPr>
              <a:t>APKTool</a:t>
            </a:r>
            <a:r>
              <a:rPr lang="en-US" dirty="0">
                <a:cs typeface="Calibri Light"/>
              </a:rPr>
              <a:t> and Soot</a:t>
            </a:r>
            <a:endParaRPr lang="en-US" dirty="0"/>
          </a:p>
        </p:txBody>
      </p:sp>
      <p:graphicFrame>
        <p:nvGraphicFramePr>
          <p:cNvPr id="4" name="Table 4">
            <a:extLst>
              <a:ext uri="{FF2B5EF4-FFF2-40B4-BE49-F238E27FC236}">
                <a16:creationId xmlns:a16="http://schemas.microsoft.com/office/drawing/2014/main" id="{D2D4006D-91AC-48B6-BF28-42B523E6C68B}"/>
              </a:ext>
            </a:extLst>
          </p:cNvPr>
          <p:cNvGraphicFramePr>
            <a:graphicFrameLocks noGrp="1"/>
          </p:cNvGraphicFramePr>
          <p:nvPr>
            <p:ph idx="1"/>
            <p:extLst>
              <p:ext uri="{D42A27DB-BD31-4B8C-83A1-F6EECF244321}">
                <p14:modId xmlns:p14="http://schemas.microsoft.com/office/powerpoint/2010/main" val="2872889728"/>
              </p:ext>
            </p:extLst>
          </p:nvPr>
        </p:nvGraphicFramePr>
        <p:xfrm>
          <a:off x="838200" y="1825625"/>
          <a:ext cx="10515600" cy="3774433"/>
        </p:xfrm>
        <a:graphic>
          <a:graphicData uri="http://schemas.openxmlformats.org/drawingml/2006/table">
            <a:tbl>
              <a:tblPr firstRow="1" bandRow="1">
                <a:tableStyleId>{7DF18680-E054-41AD-8BC1-D1AEF772440D}</a:tableStyleId>
              </a:tblPr>
              <a:tblGrid>
                <a:gridCol w="3505200">
                  <a:extLst>
                    <a:ext uri="{9D8B030D-6E8A-4147-A177-3AD203B41FA5}">
                      <a16:colId xmlns:a16="http://schemas.microsoft.com/office/drawing/2014/main" val="1020224953"/>
                    </a:ext>
                  </a:extLst>
                </a:gridCol>
                <a:gridCol w="3505200">
                  <a:extLst>
                    <a:ext uri="{9D8B030D-6E8A-4147-A177-3AD203B41FA5}">
                      <a16:colId xmlns:a16="http://schemas.microsoft.com/office/drawing/2014/main" val="146176947"/>
                    </a:ext>
                  </a:extLst>
                </a:gridCol>
                <a:gridCol w="3505200">
                  <a:extLst>
                    <a:ext uri="{9D8B030D-6E8A-4147-A177-3AD203B41FA5}">
                      <a16:colId xmlns:a16="http://schemas.microsoft.com/office/drawing/2014/main" val="2833888716"/>
                    </a:ext>
                  </a:extLst>
                </a:gridCol>
              </a:tblGrid>
              <a:tr h="370840">
                <a:tc>
                  <a:txBody>
                    <a:bodyPr/>
                    <a:lstStyle/>
                    <a:p>
                      <a:pPr algn="ctr"/>
                      <a:r>
                        <a:rPr lang="en-US" dirty="0"/>
                        <a:t>Features</a:t>
                      </a:r>
                    </a:p>
                  </a:txBody>
                  <a:tcPr/>
                </a:tc>
                <a:tc>
                  <a:txBody>
                    <a:bodyPr/>
                    <a:lstStyle/>
                    <a:p>
                      <a:pPr algn="ctr"/>
                      <a:r>
                        <a:rPr lang="en-US" dirty="0"/>
                        <a:t>Soot</a:t>
                      </a:r>
                    </a:p>
                  </a:txBody>
                  <a:tcPr/>
                </a:tc>
                <a:tc>
                  <a:txBody>
                    <a:bodyPr/>
                    <a:lstStyle/>
                    <a:p>
                      <a:pPr algn="ctr"/>
                      <a:r>
                        <a:rPr lang="en-US" err="1"/>
                        <a:t>APKTool</a:t>
                      </a:r>
                    </a:p>
                  </a:txBody>
                  <a:tcPr/>
                </a:tc>
                <a:extLst>
                  <a:ext uri="{0D108BD9-81ED-4DB2-BD59-A6C34878D82A}">
                    <a16:rowId xmlns:a16="http://schemas.microsoft.com/office/drawing/2014/main" val="3898907151"/>
                  </a:ext>
                </a:extLst>
              </a:tr>
              <a:tr h="370840">
                <a:tc>
                  <a:txBody>
                    <a:bodyPr/>
                    <a:lstStyle/>
                    <a:p>
                      <a:pPr lvl="0" algn="l">
                        <a:buNone/>
                      </a:pPr>
                      <a:r>
                        <a:rPr lang="en-US" sz="1800" u="none" strike="noStrike" noProof="0" dirty="0"/>
                        <a:t>Automated Analysis and Injection of blockchain calls</a:t>
                      </a:r>
                      <a:endParaRPr lang="en-US" dirty="0"/>
                    </a:p>
                  </a:txBody>
                  <a:tcPr/>
                </a:tc>
                <a:tc>
                  <a:txBody>
                    <a:bodyPr/>
                    <a:lstStyle/>
                    <a:p>
                      <a:pPr algn="ctr"/>
                      <a:r>
                        <a:rPr lang="en-US" dirty="0"/>
                        <a:t>Yes</a:t>
                      </a:r>
                    </a:p>
                  </a:txBody>
                  <a:tcPr/>
                </a:tc>
                <a:tc>
                  <a:txBody>
                    <a:bodyPr/>
                    <a:lstStyle/>
                    <a:p>
                      <a:pPr algn="ctr"/>
                      <a:r>
                        <a:rPr lang="en-US" dirty="0"/>
                        <a:t>No</a:t>
                      </a:r>
                    </a:p>
                  </a:txBody>
                  <a:tcPr/>
                </a:tc>
                <a:extLst>
                  <a:ext uri="{0D108BD9-81ED-4DB2-BD59-A6C34878D82A}">
                    <a16:rowId xmlns:a16="http://schemas.microsoft.com/office/drawing/2014/main" val="2306788223"/>
                  </a:ext>
                </a:extLst>
              </a:tr>
              <a:tr h="370839">
                <a:tc>
                  <a:txBody>
                    <a:bodyPr/>
                    <a:lstStyle/>
                    <a:p>
                      <a:pPr lvl="0" algn="l">
                        <a:buNone/>
                      </a:pPr>
                      <a:r>
                        <a:rPr lang="en-US" sz="1800" u="none" strike="noStrike" noProof="0" dirty="0"/>
                        <a:t>Language Output</a:t>
                      </a:r>
                      <a:endParaRPr lang="en-US" dirty="0"/>
                    </a:p>
                  </a:txBody>
                  <a:tcPr/>
                </a:tc>
                <a:tc>
                  <a:txBody>
                    <a:bodyPr/>
                    <a:lstStyle/>
                    <a:p>
                      <a:pPr lvl="0" algn="ctr">
                        <a:buNone/>
                      </a:pPr>
                      <a:r>
                        <a:rPr lang="en-US" sz="1800" u="none" strike="noStrike" noProof="0" dirty="0" err="1"/>
                        <a:t>Jimple</a:t>
                      </a:r>
                      <a:r>
                        <a:rPr lang="en-US" sz="1800" u="none" strike="noStrike" noProof="0" dirty="0"/>
                        <a:t>, </a:t>
                      </a:r>
                      <a:r>
                        <a:rPr lang="en-US" sz="1800" u="none" strike="noStrike" noProof="0" dirty="0" err="1"/>
                        <a:t>Shimple</a:t>
                      </a:r>
                      <a:r>
                        <a:rPr lang="en-US" sz="1800" u="none" strike="noStrike" noProof="0" dirty="0"/>
                        <a:t>, and Baf</a:t>
                      </a:r>
                      <a:endParaRPr lang="en-US" dirty="0"/>
                    </a:p>
                  </a:txBody>
                  <a:tcPr/>
                </a:tc>
                <a:tc>
                  <a:txBody>
                    <a:bodyPr/>
                    <a:lstStyle/>
                    <a:p>
                      <a:pPr lvl="0" algn="ctr">
                        <a:buNone/>
                      </a:pPr>
                      <a:r>
                        <a:rPr lang="en-US" err="1"/>
                        <a:t>Smali</a:t>
                      </a:r>
                      <a:endParaRPr lang="en-US" dirty="0" err="1"/>
                    </a:p>
                  </a:txBody>
                  <a:tcPr/>
                </a:tc>
                <a:extLst>
                  <a:ext uri="{0D108BD9-81ED-4DB2-BD59-A6C34878D82A}">
                    <a16:rowId xmlns:a16="http://schemas.microsoft.com/office/drawing/2014/main" val="515593706"/>
                  </a:ext>
                </a:extLst>
              </a:tr>
              <a:tr h="370838">
                <a:tc>
                  <a:txBody>
                    <a:bodyPr/>
                    <a:lstStyle/>
                    <a:p>
                      <a:pPr lvl="0" algn="l">
                        <a:buNone/>
                      </a:pPr>
                      <a:r>
                        <a:rPr lang="en-US" sz="1800" u="none" strike="noStrike" noProof="0" dirty="0"/>
                        <a:t>Can define main class for Android APK</a:t>
                      </a:r>
                      <a:endParaRPr lang="en-US" dirty="0"/>
                    </a:p>
                  </a:txBody>
                  <a:tcPr/>
                </a:tc>
                <a:tc>
                  <a:txBody>
                    <a:bodyPr/>
                    <a:lstStyle/>
                    <a:p>
                      <a:pPr lvl="0" algn="ctr">
                        <a:buNone/>
                      </a:pPr>
                      <a:r>
                        <a:rPr lang="en-US" dirty="0"/>
                        <a:t>Yes</a:t>
                      </a:r>
                    </a:p>
                  </a:txBody>
                  <a:tcPr/>
                </a:tc>
                <a:tc>
                  <a:txBody>
                    <a:bodyPr/>
                    <a:lstStyle/>
                    <a:p>
                      <a:pPr lvl="0" algn="ctr">
                        <a:buNone/>
                      </a:pPr>
                      <a:r>
                        <a:rPr lang="en-US" dirty="0"/>
                        <a:t>No</a:t>
                      </a:r>
                    </a:p>
                  </a:txBody>
                  <a:tcPr/>
                </a:tc>
                <a:extLst>
                  <a:ext uri="{0D108BD9-81ED-4DB2-BD59-A6C34878D82A}">
                    <a16:rowId xmlns:a16="http://schemas.microsoft.com/office/drawing/2014/main" val="1065854728"/>
                  </a:ext>
                </a:extLst>
              </a:tr>
              <a:tr h="370838">
                <a:tc>
                  <a:txBody>
                    <a:bodyPr/>
                    <a:lstStyle/>
                    <a:p>
                      <a:pPr lvl="0" algn="l">
                        <a:buNone/>
                      </a:pPr>
                      <a:r>
                        <a:rPr lang="en-US" sz="1800" u="none" strike="noStrike" noProof="0" dirty="0"/>
                        <a:t>Uses assembly like language</a:t>
                      </a:r>
                      <a:endParaRPr lang="en-US" dirty="0"/>
                    </a:p>
                  </a:txBody>
                  <a:tcPr/>
                </a:tc>
                <a:tc>
                  <a:txBody>
                    <a:bodyPr/>
                    <a:lstStyle/>
                    <a:p>
                      <a:pPr lvl="0" algn="ctr">
                        <a:buNone/>
                      </a:pPr>
                      <a:r>
                        <a:rPr lang="en-US" dirty="0"/>
                        <a:t>No</a:t>
                      </a:r>
                    </a:p>
                  </a:txBody>
                  <a:tcPr/>
                </a:tc>
                <a:tc>
                  <a:txBody>
                    <a:bodyPr/>
                    <a:lstStyle/>
                    <a:p>
                      <a:pPr lvl="0" algn="ctr">
                        <a:buNone/>
                      </a:pPr>
                      <a:r>
                        <a:rPr lang="en-US" dirty="0"/>
                        <a:t>Yes</a:t>
                      </a:r>
                    </a:p>
                  </a:txBody>
                  <a:tcPr/>
                </a:tc>
                <a:extLst>
                  <a:ext uri="{0D108BD9-81ED-4DB2-BD59-A6C34878D82A}">
                    <a16:rowId xmlns:a16="http://schemas.microsoft.com/office/drawing/2014/main" val="2294484905"/>
                  </a:ext>
                </a:extLst>
              </a:tr>
              <a:tr h="370838">
                <a:tc>
                  <a:txBody>
                    <a:bodyPr/>
                    <a:lstStyle/>
                    <a:p>
                      <a:pPr lvl="0" algn="l">
                        <a:buNone/>
                      </a:pPr>
                      <a:r>
                        <a:rPr lang="en-US" sz="1800" u="none" strike="noStrike" noProof="0" dirty="0"/>
                        <a:t>Can generate APK as output</a:t>
                      </a:r>
                      <a:endParaRPr lang="en-US" dirty="0"/>
                    </a:p>
                  </a:txBody>
                  <a:tcPr/>
                </a:tc>
                <a:tc>
                  <a:txBody>
                    <a:bodyPr/>
                    <a:lstStyle/>
                    <a:p>
                      <a:pPr lvl="0" algn="ctr">
                        <a:buNone/>
                      </a:pPr>
                      <a:r>
                        <a:rPr lang="en-US" dirty="0"/>
                        <a:t>Yes</a:t>
                      </a:r>
                    </a:p>
                  </a:txBody>
                  <a:tcPr/>
                </a:tc>
                <a:tc>
                  <a:txBody>
                    <a:bodyPr/>
                    <a:lstStyle/>
                    <a:p>
                      <a:pPr lvl="0" algn="ctr">
                        <a:buNone/>
                      </a:pPr>
                      <a:r>
                        <a:rPr lang="en-US" dirty="0"/>
                        <a:t>Yes</a:t>
                      </a:r>
                    </a:p>
                  </a:txBody>
                  <a:tcPr/>
                </a:tc>
                <a:extLst>
                  <a:ext uri="{0D108BD9-81ED-4DB2-BD59-A6C34878D82A}">
                    <a16:rowId xmlns:a16="http://schemas.microsoft.com/office/drawing/2014/main" val="2014930903"/>
                  </a:ext>
                </a:extLst>
              </a:tr>
              <a:tr h="370838">
                <a:tc>
                  <a:txBody>
                    <a:bodyPr/>
                    <a:lstStyle/>
                    <a:p>
                      <a:pPr lvl="0" algn="l">
                        <a:buNone/>
                      </a:pPr>
                      <a:r>
                        <a:rPr lang="en-US" sz="1800" u="none" strike="noStrike" noProof="0" dirty="0"/>
                        <a:t>Has poor documentation</a:t>
                      </a:r>
                      <a:endParaRPr lang="en-US" dirty="0"/>
                    </a:p>
                  </a:txBody>
                  <a:tcPr/>
                </a:tc>
                <a:tc>
                  <a:txBody>
                    <a:bodyPr/>
                    <a:lstStyle/>
                    <a:p>
                      <a:pPr lvl="0" algn="ctr">
                        <a:buNone/>
                      </a:pPr>
                      <a:r>
                        <a:rPr lang="en-US" dirty="0"/>
                        <a:t>No</a:t>
                      </a:r>
                    </a:p>
                  </a:txBody>
                  <a:tcPr/>
                </a:tc>
                <a:tc>
                  <a:txBody>
                    <a:bodyPr/>
                    <a:lstStyle/>
                    <a:p>
                      <a:pPr lvl="0" algn="ctr">
                        <a:buNone/>
                      </a:pPr>
                      <a:r>
                        <a:rPr lang="en-US" dirty="0"/>
                        <a:t>Yes</a:t>
                      </a:r>
                    </a:p>
                  </a:txBody>
                  <a:tcPr/>
                </a:tc>
                <a:extLst>
                  <a:ext uri="{0D108BD9-81ED-4DB2-BD59-A6C34878D82A}">
                    <a16:rowId xmlns:a16="http://schemas.microsoft.com/office/drawing/2014/main" val="3064659897"/>
                  </a:ext>
                </a:extLst>
              </a:tr>
              <a:tr h="370838">
                <a:tc>
                  <a:txBody>
                    <a:bodyPr/>
                    <a:lstStyle/>
                    <a:p>
                      <a:pPr lvl="0" algn="l">
                        <a:buNone/>
                      </a:pPr>
                      <a:r>
                        <a:rPr lang="en-US" sz="1800" u="none" strike="noStrike" noProof="0" dirty="0"/>
                        <a:t>Better suited for blockchain injection</a:t>
                      </a:r>
                      <a:endParaRPr lang="en-US" dirty="0"/>
                    </a:p>
                  </a:txBody>
                  <a:tcPr/>
                </a:tc>
                <a:tc>
                  <a:txBody>
                    <a:bodyPr/>
                    <a:lstStyle/>
                    <a:p>
                      <a:pPr lvl="0" algn="ctr">
                        <a:buNone/>
                      </a:pPr>
                      <a:r>
                        <a:rPr lang="en-US" dirty="0"/>
                        <a:t>Yes</a:t>
                      </a:r>
                    </a:p>
                  </a:txBody>
                  <a:tcPr/>
                </a:tc>
                <a:tc>
                  <a:txBody>
                    <a:bodyPr/>
                    <a:lstStyle/>
                    <a:p>
                      <a:pPr lvl="0" algn="ctr">
                        <a:buNone/>
                      </a:pPr>
                      <a:r>
                        <a:rPr lang="en-US" dirty="0"/>
                        <a:t>No</a:t>
                      </a:r>
                    </a:p>
                  </a:txBody>
                  <a:tcPr/>
                </a:tc>
                <a:extLst>
                  <a:ext uri="{0D108BD9-81ED-4DB2-BD59-A6C34878D82A}">
                    <a16:rowId xmlns:a16="http://schemas.microsoft.com/office/drawing/2014/main" val="3146651021"/>
                  </a:ext>
                </a:extLst>
              </a:tr>
            </a:tbl>
          </a:graphicData>
        </a:graphic>
      </p:graphicFrame>
    </p:spTree>
    <p:extLst>
      <p:ext uri="{BB962C8B-B14F-4D97-AF65-F5344CB8AC3E}">
        <p14:creationId xmlns:p14="http://schemas.microsoft.com/office/powerpoint/2010/main" val="3555728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id="{08A13C5E-7DAE-4245-886F-8581BBE8EF0E}"/>
              </a:ext>
            </a:extLst>
          </p:cNvPr>
          <p:cNvSpPr>
            <a:spLocks noGrp="1"/>
          </p:cNvSpPr>
          <p:nvPr>
            <p:ph type="title"/>
          </p:nvPr>
        </p:nvSpPr>
        <p:spPr>
          <a:xfrm>
            <a:off x="535020" y="685800"/>
            <a:ext cx="2780271" cy="5105400"/>
          </a:xfrm>
        </p:spPr>
        <p:txBody>
          <a:bodyPr>
            <a:normAutofit/>
          </a:bodyPr>
          <a:lstStyle/>
          <a:p>
            <a:r>
              <a:rPr lang="en-US" sz="4000">
                <a:solidFill>
                  <a:srgbClr val="FFFFFF"/>
                </a:solidFill>
                <a:cs typeface="Calibri Light"/>
              </a:rPr>
              <a:t>Conclusion</a:t>
            </a:r>
            <a:endParaRPr lang="en-US" sz="4000">
              <a:solidFill>
                <a:srgbClr val="FFFFFF"/>
              </a:solidFill>
            </a:endParaRPr>
          </a:p>
        </p:txBody>
      </p:sp>
      <p:graphicFrame>
        <p:nvGraphicFramePr>
          <p:cNvPr id="5" name="Content Placeholder 2">
            <a:extLst>
              <a:ext uri="{FF2B5EF4-FFF2-40B4-BE49-F238E27FC236}">
                <a16:creationId xmlns:a16="http://schemas.microsoft.com/office/drawing/2014/main" id="{954CE65D-BC18-410D-97BE-B6A68C3DA10B}"/>
              </a:ext>
            </a:extLst>
          </p:cNvPr>
          <p:cNvGraphicFramePr>
            <a:graphicFrameLocks noGrp="1"/>
          </p:cNvGraphicFramePr>
          <p:nvPr>
            <p:ph idx="1"/>
            <p:extLst>
              <p:ext uri="{D42A27DB-BD31-4B8C-83A1-F6EECF244321}">
                <p14:modId xmlns:p14="http://schemas.microsoft.com/office/powerpoint/2010/main" val="2838452562"/>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873510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A6B83788-CD5D-42EA-9CB9-723AF515116A}"/>
              </a:ext>
            </a:extLst>
          </p:cNvPr>
          <p:cNvSpPr>
            <a:spLocks noGrp="1"/>
          </p:cNvSpPr>
          <p:nvPr>
            <p:ph type="title"/>
          </p:nvPr>
        </p:nvSpPr>
        <p:spPr>
          <a:xfrm>
            <a:off x="958506" y="800392"/>
            <a:ext cx="10264697" cy="1212102"/>
          </a:xfrm>
        </p:spPr>
        <p:txBody>
          <a:bodyPr>
            <a:normAutofit/>
          </a:bodyPr>
          <a:lstStyle/>
          <a:p>
            <a:r>
              <a:rPr lang="en-US" sz="4000" dirty="0">
                <a:solidFill>
                  <a:srgbClr val="FFFFFF"/>
                </a:solidFill>
                <a:cs typeface="Calibri Light"/>
              </a:rPr>
              <a:t>Why we opted to use blockchain?</a:t>
            </a:r>
            <a:endParaRPr lang="en-US" sz="4000" dirty="0">
              <a:solidFill>
                <a:srgbClr val="FFFFFF"/>
              </a:solidFill>
            </a:endParaRPr>
          </a:p>
        </p:txBody>
      </p:sp>
      <p:sp>
        <p:nvSpPr>
          <p:cNvPr id="3" name="Content Placeholder 2">
            <a:extLst>
              <a:ext uri="{FF2B5EF4-FFF2-40B4-BE49-F238E27FC236}">
                <a16:creationId xmlns:a16="http://schemas.microsoft.com/office/drawing/2014/main" id="{15EB0AD0-67E1-439E-A4CE-3F598FC9F9BD}"/>
              </a:ext>
            </a:extLst>
          </p:cNvPr>
          <p:cNvSpPr>
            <a:spLocks noGrp="1"/>
          </p:cNvSpPr>
          <p:nvPr>
            <p:ph idx="1"/>
          </p:nvPr>
        </p:nvSpPr>
        <p:spPr>
          <a:xfrm>
            <a:off x="1367624" y="2490436"/>
            <a:ext cx="9708995" cy="3567173"/>
          </a:xfrm>
        </p:spPr>
        <p:txBody>
          <a:bodyPr vert="horz" lIns="91440" tIns="45720" rIns="91440" bIns="45720" rtlCol="0" anchor="ctr">
            <a:normAutofit/>
          </a:bodyPr>
          <a:lstStyle/>
          <a:p>
            <a:r>
              <a:rPr lang="en-US" sz="2400" dirty="0">
                <a:ea typeface="+mn-lt"/>
                <a:cs typeface="+mn-lt"/>
              </a:rPr>
              <a:t>We wanted to utilize the blockchain technology because of the immutability of data. </a:t>
            </a:r>
          </a:p>
          <a:p>
            <a:pPr lvl="1"/>
            <a:r>
              <a:rPr lang="en-US" dirty="0">
                <a:ea typeface="+mn-lt"/>
                <a:cs typeface="+mn-lt"/>
              </a:rPr>
              <a:t>Immutability of data means that once the data is in the blockchain, it can’t be deleted or modified. </a:t>
            </a:r>
          </a:p>
          <a:p>
            <a:r>
              <a:rPr lang="en-US" sz="2400" dirty="0">
                <a:ea typeface="+mn-lt"/>
                <a:cs typeface="+mn-lt"/>
              </a:rPr>
              <a:t>The blockchain enables the tracking and logging of transactions that take place on the blockchain. </a:t>
            </a:r>
          </a:p>
          <a:p>
            <a:pPr lvl="1"/>
            <a:r>
              <a:rPr lang="en-US" dirty="0">
                <a:ea typeface="+mn-lt"/>
                <a:cs typeface="+mn-lt"/>
              </a:rPr>
              <a:t>The logging of transactions and the immutability of data is useful for auditing and legal reasons. </a:t>
            </a:r>
            <a:endParaRPr lang="en-US" dirty="0">
              <a:cs typeface="Calibri"/>
            </a:endParaRPr>
          </a:p>
        </p:txBody>
      </p:sp>
    </p:spTree>
    <p:extLst>
      <p:ext uri="{BB962C8B-B14F-4D97-AF65-F5344CB8AC3E}">
        <p14:creationId xmlns:p14="http://schemas.microsoft.com/office/powerpoint/2010/main" val="7300755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E4F293-0A40-4AA3-8747-1C7D9F3EE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D1CC8B8-2CD1-45F6-9CED-CA3104002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2" name="Freeform 44">
              <a:extLst>
                <a:ext uri="{FF2B5EF4-FFF2-40B4-BE49-F238E27FC236}">
                  <a16:creationId xmlns:a16="http://schemas.microsoft.com/office/drawing/2014/main" id="{D0486316-3F2D-434E-AF23-A8EDD6E78D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45">
              <a:extLst>
                <a:ext uri="{FF2B5EF4-FFF2-40B4-BE49-F238E27FC236}">
                  <a16:creationId xmlns:a16="http://schemas.microsoft.com/office/drawing/2014/main" id="{2AF5945E-96EF-472A-8B30-5AC427AA40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6">
              <a:extLst>
                <a:ext uri="{FF2B5EF4-FFF2-40B4-BE49-F238E27FC236}">
                  <a16:creationId xmlns:a16="http://schemas.microsoft.com/office/drawing/2014/main" id="{F43F39F5-753C-4BA6-AF2B-6F0EEE25AD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7">
              <a:extLst>
                <a:ext uri="{FF2B5EF4-FFF2-40B4-BE49-F238E27FC236}">
                  <a16:creationId xmlns:a16="http://schemas.microsoft.com/office/drawing/2014/main" id="{2CC5073C-8188-4DE4-B2AB-9C87DDA4F0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15">
              <a:extLst>
                <a:ext uri="{FF2B5EF4-FFF2-40B4-BE49-F238E27FC236}">
                  <a16:creationId xmlns:a16="http://schemas.microsoft.com/office/drawing/2014/main" id="{AEF2074A-D7D4-4AF6-866A-31DDF66B1F7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6427B6E5-A7C0-479E-A17A-FB86EC7B570D}"/>
              </a:ext>
            </a:extLst>
          </p:cNvPr>
          <p:cNvSpPr>
            <a:spLocks noGrp="1"/>
          </p:cNvSpPr>
          <p:nvPr>
            <p:ph type="title"/>
          </p:nvPr>
        </p:nvSpPr>
        <p:spPr>
          <a:xfrm>
            <a:off x="1353666" y="759805"/>
            <a:ext cx="10000133" cy="1325563"/>
          </a:xfrm>
        </p:spPr>
        <p:txBody>
          <a:bodyPr>
            <a:normAutofit/>
          </a:bodyPr>
          <a:lstStyle/>
          <a:p>
            <a:r>
              <a:rPr lang="en-US" sz="4000">
                <a:solidFill>
                  <a:srgbClr val="FFFFFF"/>
                </a:solidFill>
                <a:cs typeface="Calibri Light"/>
              </a:rPr>
              <a:t>Types of Blockchain?</a:t>
            </a:r>
            <a:endParaRPr lang="en-US" sz="4000">
              <a:solidFill>
                <a:srgbClr val="FFFFFF"/>
              </a:solidFill>
            </a:endParaRPr>
          </a:p>
        </p:txBody>
      </p:sp>
      <p:graphicFrame>
        <p:nvGraphicFramePr>
          <p:cNvPr id="5" name="Content Placeholder 2">
            <a:extLst>
              <a:ext uri="{FF2B5EF4-FFF2-40B4-BE49-F238E27FC236}">
                <a16:creationId xmlns:a16="http://schemas.microsoft.com/office/drawing/2014/main" id="{B33EAC8A-C777-4895-8FF7-D09F0904F0F3}"/>
              </a:ext>
            </a:extLst>
          </p:cNvPr>
          <p:cNvGraphicFramePr>
            <a:graphicFrameLocks noGrp="1"/>
          </p:cNvGraphicFramePr>
          <p:nvPr>
            <p:ph idx="1"/>
            <p:extLst>
              <p:ext uri="{D42A27DB-BD31-4B8C-83A1-F6EECF244321}">
                <p14:modId xmlns:p14="http://schemas.microsoft.com/office/powerpoint/2010/main" val="610606900"/>
              </p:ext>
            </p:extLst>
          </p:nvPr>
        </p:nvGraphicFramePr>
        <p:xfrm>
          <a:off x="1422492" y="2499837"/>
          <a:ext cx="9507778" cy="37146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647831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A7945-E252-4CD1-9A43-68A1DE31C3EF}"/>
              </a:ext>
            </a:extLst>
          </p:cNvPr>
          <p:cNvSpPr>
            <a:spLocks noGrp="1"/>
          </p:cNvSpPr>
          <p:nvPr>
            <p:ph type="title"/>
          </p:nvPr>
        </p:nvSpPr>
        <p:spPr>
          <a:xfrm>
            <a:off x="1913468" y="365125"/>
            <a:ext cx="9440332" cy="1325563"/>
          </a:xfrm>
        </p:spPr>
        <p:txBody>
          <a:bodyPr>
            <a:normAutofit/>
          </a:bodyPr>
          <a:lstStyle/>
          <a:p>
            <a:r>
              <a:rPr lang="en-US" sz="4600">
                <a:cs typeface="Calibri Light"/>
              </a:rPr>
              <a:t>What blockchain technology we used?</a:t>
            </a:r>
            <a:endParaRPr lang="en-US" sz="4600"/>
          </a:p>
        </p:txBody>
      </p:sp>
      <p:sp>
        <p:nvSpPr>
          <p:cNvPr id="21" name="Rectangle 20">
            <a:extLst>
              <a:ext uri="{FF2B5EF4-FFF2-40B4-BE49-F238E27FC236}">
                <a16:creationId xmlns:a16="http://schemas.microsoft.com/office/drawing/2014/main" id="{FF0330B1-AAAC-427D-8A95-40380162B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6124" cy="6858000"/>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8" name="Graphic 17" descr="DJ">
            <a:extLst>
              <a:ext uri="{FF2B5EF4-FFF2-40B4-BE49-F238E27FC236}">
                <a16:creationId xmlns:a16="http://schemas.microsoft.com/office/drawing/2014/main" id="{D60FAEA2-92A7-493A-AE82-8035DFEB1D5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200" y="570706"/>
            <a:ext cx="914400" cy="914400"/>
          </a:xfrm>
          <a:prstGeom prst="rect">
            <a:avLst/>
          </a:prstGeom>
        </p:spPr>
      </p:pic>
      <p:sp>
        <p:nvSpPr>
          <p:cNvPr id="3" name="Content Placeholder 2">
            <a:extLst>
              <a:ext uri="{FF2B5EF4-FFF2-40B4-BE49-F238E27FC236}">
                <a16:creationId xmlns:a16="http://schemas.microsoft.com/office/drawing/2014/main" id="{052F02FC-387B-4B21-98FA-DE259CFA4F1D}"/>
              </a:ext>
            </a:extLst>
          </p:cNvPr>
          <p:cNvSpPr>
            <a:spLocks noGrp="1"/>
          </p:cNvSpPr>
          <p:nvPr>
            <p:ph idx="1"/>
          </p:nvPr>
        </p:nvSpPr>
        <p:spPr>
          <a:xfrm>
            <a:off x="838200" y="1825625"/>
            <a:ext cx="10515600" cy="4351338"/>
          </a:xfrm>
        </p:spPr>
        <p:txBody>
          <a:bodyPr vert="horz" lIns="91440" tIns="45720" rIns="91440" bIns="45720" rtlCol="0">
            <a:normAutofit/>
          </a:bodyPr>
          <a:lstStyle/>
          <a:p>
            <a:r>
              <a:rPr lang="en-US" dirty="0">
                <a:ea typeface="+mn-lt"/>
                <a:cs typeface="+mn-lt"/>
              </a:rPr>
              <a:t>Ethereum allows developers to create and program smart contracts through the highly developed Remix graphical user interface (see: http://remix.ethereum.org/). </a:t>
            </a:r>
            <a:endParaRPr lang="en-US">
              <a:ea typeface="+mn-lt"/>
              <a:cs typeface="+mn-lt"/>
            </a:endParaRPr>
          </a:p>
          <a:p>
            <a:r>
              <a:rPr lang="en-US" dirty="0">
                <a:cs typeface="Calibri"/>
              </a:rPr>
              <a:t>Smart Contracts</a:t>
            </a:r>
          </a:p>
          <a:p>
            <a:r>
              <a:rPr lang="en-US" dirty="0">
                <a:cs typeface="Calibri"/>
              </a:rPr>
              <a:t>Ganache (</a:t>
            </a:r>
            <a:r>
              <a:rPr lang="en-US" dirty="0">
                <a:ea typeface="+mn-lt"/>
                <a:cs typeface="+mn-lt"/>
                <a:hlinkClick r:id="rId4"/>
              </a:rPr>
              <a:t>https://www.trufflesuite.com/ganache</a:t>
            </a:r>
            <a:r>
              <a:rPr lang="en-US" dirty="0">
                <a:cs typeface="Calibri"/>
              </a:rPr>
              <a:t>) </a:t>
            </a:r>
          </a:p>
          <a:p>
            <a:pPr lvl="1" indent="-342900"/>
            <a:r>
              <a:rPr lang="en-US" dirty="0">
                <a:ea typeface="+mn-lt"/>
                <a:cs typeface="+mn-lt"/>
              </a:rPr>
              <a:t>Used for creating private based blockchains </a:t>
            </a:r>
            <a:endParaRPr lang="en-US" dirty="0">
              <a:cs typeface="Calibri"/>
            </a:endParaRPr>
          </a:p>
          <a:p>
            <a:endParaRPr lang="en-US" dirty="0">
              <a:cs typeface="Calibri"/>
            </a:endParaRPr>
          </a:p>
        </p:txBody>
      </p:sp>
    </p:spTree>
    <p:extLst>
      <p:ext uri="{BB962C8B-B14F-4D97-AF65-F5344CB8AC3E}">
        <p14:creationId xmlns:p14="http://schemas.microsoft.com/office/powerpoint/2010/main" val="41598141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descr="A screenshot of a cell phone&#10;&#10;Description automatically generated">
            <a:extLst>
              <a:ext uri="{FF2B5EF4-FFF2-40B4-BE49-F238E27FC236}">
                <a16:creationId xmlns:a16="http://schemas.microsoft.com/office/drawing/2014/main" id="{BE008045-083F-4F61-9D99-1C3416BE6712}"/>
              </a:ext>
            </a:extLst>
          </p:cNvPr>
          <p:cNvPicPr>
            <a:picLocks noChangeAspect="1"/>
          </p:cNvPicPr>
          <p:nvPr/>
        </p:nvPicPr>
        <p:blipFill rotWithShape="1">
          <a:blip r:embed="rId2"/>
          <a:srcRect l="3750" r="27413" b="3183"/>
          <a:stretch/>
        </p:blipFill>
        <p:spPr>
          <a:xfrm>
            <a:off x="3523488" y="10"/>
            <a:ext cx="8668512" cy="6857990"/>
          </a:xfrm>
          <a:prstGeom prst="rect">
            <a:avLst/>
          </a:prstGeom>
        </p:spPr>
      </p:pic>
      <p:sp>
        <p:nvSpPr>
          <p:cNvPr id="38" name="Rectangle 37">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3132D7-C1EC-4635-9B48-A4B6FE09E743}"/>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a:t>Compilers</a:t>
            </a:r>
          </a:p>
        </p:txBody>
      </p:sp>
      <p:sp>
        <p:nvSpPr>
          <p:cNvPr id="40" name="Rectangle 39">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2" name="Rectangle 41">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36065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8328" y="303591"/>
            <a:ext cx="3657600" cy="5896743"/>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B1FB95-2CDB-49EF-BE47-1CBC886225D0}"/>
              </a:ext>
            </a:extLst>
          </p:cNvPr>
          <p:cNvSpPr>
            <a:spLocks noGrp="1"/>
          </p:cNvSpPr>
          <p:nvPr>
            <p:ph type="title"/>
          </p:nvPr>
        </p:nvSpPr>
        <p:spPr>
          <a:xfrm>
            <a:off x="594360" y="637125"/>
            <a:ext cx="3163448" cy="5256371"/>
          </a:xfrm>
        </p:spPr>
        <p:txBody>
          <a:bodyPr>
            <a:normAutofit/>
          </a:bodyPr>
          <a:lstStyle/>
          <a:p>
            <a:r>
              <a:rPr lang="en-US">
                <a:cs typeface="Calibri Light"/>
              </a:rPr>
              <a:t>What do compilers do?</a:t>
            </a:r>
            <a:endParaRPr lang="en-US"/>
          </a:p>
        </p:txBody>
      </p:sp>
      <p:graphicFrame>
        <p:nvGraphicFramePr>
          <p:cNvPr id="5" name="Content Placeholder 2">
            <a:extLst>
              <a:ext uri="{FF2B5EF4-FFF2-40B4-BE49-F238E27FC236}">
                <a16:creationId xmlns:a16="http://schemas.microsoft.com/office/drawing/2014/main" id="{05B28D6C-D500-430A-B554-D93270ACA8A9}"/>
              </a:ext>
            </a:extLst>
          </p:cNvPr>
          <p:cNvGraphicFramePr>
            <a:graphicFrameLocks noGrp="1"/>
          </p:cNvGraphicFramePr>
          <p:nvPr>
            <p:ph idx="1"/>
            <p:extLst>
              <p:ext uri="{D42A27DB-BD31-4B8C-83A1-F6EECF244321}">
                <p14:modId xmlns:p14="http://schemas.microsoft.com/office/powerpoint/2010/main" val="2469937089"/>
              </p:ext>
            </p:extLst>
          </p:nvPr>
        </p:nvGraphicFramePr>
        <p:xfrm>
          <a:off x="4515633" y="303591"/>
          <a:ext cx="7240043" cy="5896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346869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32A595-DC43-412F-99A8-DE2504B7404E}"/>
              </a:ext>
            </a:extLst>
          </p:cNvPr>
          <p:cNvSpPr>
            <a:spLocks noGrp="1"/>
          </p:cNvSpPr>
          <p:nvPr>
            <p:ph type="title"/>
          </p:nvPr>
        </p:nvSpPr>
        <p:spPr>
          <a:xfrm>
            <a:off x="686834" y="1153572"/>
            <a:ext cx="3200400" cy="4461163"/>
          </a:xfrm>
        </p:spPr>
        <p:txBody>
          <a:bodyPr>
            <a:normAutofit/>
          </a:bodyPr>
          <a:lstStyle/>
          <a:p>
            <a:r>
              <a:rPr lang="en-US">
                <a:solidFill>
                  <a:srgbClr val="FFFFFF"/>
                </a:solidFill>
                <a:cs typeface="Calibri Light"/>
              </a:rPr>
              <a:t>Terminology</a:t>
            </a:r>
            <a:endParaRPr lang="en-US">
              <a:solidFill>
                <a:srgbClr val="FFFFFF"/>
              </a:solidFill>
            </a:endParaRPr>
          </a:p>
        </p:txBody>
      </p:sp>
      <p:sp>
        <p:nvSpPr>
          <p:cNvPr id="7"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464B209-02E7-42C0-B2B3-18A9AF56B8EF}"/>
              </a:ext>
            </a:extLst>
          </p:cNvPr>
          <p:cNvSpPr>
            <a:spLocks noGrp="1"/>
          </p:cNvSpPr>
          <p:nvPr>
            <p:ph idx="1"/>
          </p:nvPr>
        </p:nvSpPr>
        <p:spPr>
          <a:xfrm>
            <a:off x="4447308" y="591344"/>
            <a:ext cx="6906491" cy="5585619"/>
          </a:xfrm>
        </p:spPr>
        <p:txBody>
          <a:bodyPr vert="horz" lIns="91440" tIns="45720" rIns="91440" bIns="45720" rtlCol="0" anchor="ctr">
            <a:noAutofit/>
          </a:bodyPr>
          <a:lstStyle/>
          <a:p>
            <a:r>
              <a:rPr lang="en-US" sz="2400">
                <a:cs typeface="Calibri"/>
              </a:rPr>
              <a:t>Compiler</a:t>
            </a:r>
          </a:p>
          <a:p>
            <a:pPr lvl="1"/>
            <a:r>
              <a:rPr lang="en-US">
                <a:ea typeface="+mn-lt"/>
                <a:cs typeface="+mn-lt"/>
              </a:rPr>
              <a:t>A program that translates statements written in a source  programming language and into machine language, object code or assembly.</a:t>
            </a:r>
          </a:p>
          <a:p>
            <a:r>
              <a:rPr lang="en-US" sz="2400" err="1">
                <a:ea typeface="+mn-lt"/>
                <a:cs typeface="+mn-lt"/>
              </a:rPr>
              <a:t>Decompiler</a:t>
            </a:r>
            <a:endParaRPr lang="en-US" sz="2400">
              <a:ea typeface="+mn-lt"/>
              <a:cs typeface="+mn-lt"/>
            </a:endParaRPr>
          </a:p>
          <a:p>
            <a:pPr lvl="1"/>
            <a:r>
              <a:rPr lang="en-US">
                <a:ea typeface="+mn-lt"/>
                <a:cs typeface="+mn-lt"/>
              </a:rPr>
              <a:t>A program that translates machine language, object code or assembly into  a high level language such Java.</a:t>
            </a:r>
          </a:p>
          <a:p>
            <a:r>
              <a:rPr lang="en-US" sz="2400">
                <a:ea typeface="+mn-lt"/>
                <a:cs typeface="+mn-lt"/>
              </a:rPr>
              <a:t>Bytecode </a:t>
            </a:r>
          </a:p>
          <a:p>
            <a:pPr lvl="1"/>
            <a:r>
              <a:rPr lang="en-US">
                <a:ea typeface="+mn-lt"/>
                <a:cs typeface="+mn-lt"/>
              </a:rPr>
              <a:t>A low-level representation of program code that has been compiled. It can closely resemble assembly language.</a:t>
            </a:r>
            <a:endParaRPr lang="en-US">
              <a:cs typeface="Calibri"/>
            </a:endParaRPr>
          </a:p>
          <a:p>
            <a:r>
              <a:rPr lang="en-US" sz="2400">
                <a:ea typeface="+mn-lt"/>
                <a:cs typeface="+mn-lt"/>
              </a:rPr>
              <a:t>APK </a:t>
            </a:r>
          </a:p>
          <a:p>
            <a:pPr lvl="1"/>
            <a:r>
              <a:rPr lang="en-US">
                <a:ea typeface="+mn-lt"/>
                <a:cs typeface="+mn-lt"/>
              </a:rPr>
              <a:t>The Android Package Kit is used to distribute and for the subsequent execution of  an Android application. It is similar to the exe format in Microsoft Windows.</a:t>
            </a:r>
            <a:endParaRPr lang="en-US">
              <a:cs typeface="Calibri"/>
            </a:endParaRPr>
          </a:p>
        </p:txBody>
      </p:sp>
    </p:spTree>
    <p:extLst>
      <p:ext uri="{BB962C8B-B14F-4D97-AF65-F5344CB8AC3E}">
        <p14:creationId xmlns:p14="http://schemas.microsoft.com/office/powerpoint/2010/main" val="6248242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DA1F35B-C8F7-4A5A-9339-7DA4D785B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c 10">
            <a:extLst>
              <a:ext uri="{FF2B5EF4-FFF2-40B4-BE49-F238E27FC236}">
                <a16:creationId xmlns:a16="http://schemas.microsoft.com/office/drawing/2014/main" id="{B2D4AD41-40DA-4A81-92F5-B6E3BA1ED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746107">
            <a:off x="8175088" y="457951"/>
            <a:ext cx="2987899" cy="2987899"/>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9C828D4-3B64-417B-88A4-1A9BAA0DC840}"/>
              </a:ext>
            </a:extLst>
          </p:cNvPr>
          <p:cNvSpPr>
            <a:spLocks noGrp="1"/>
          </p:cNvSpPr>
          <p:nvPr>
            <p:ph type="title"/>
          </p:nvPr>
        </p:nvSpPr>
        <p:spPr>
          <a:xfrm>
            <a:off x="838200" y="365125"/>
            <a:ext cx="10515600" cy="1325563"/>
          </a:xfrm>
        </p:spPr>
        <p:txBody>
          <a:bodyPr>
            <a:normAutofit/>
          </a:bodyPr>
          <a:lstStyle/>
          <a:p>
            <a:pPr algn="ctr"/>
            <a:r>
              <a:rPr lang="en-US">
                <a:cs typeface="Calibri Light"/>
              </a:rPr>
              <a:t>Terminology continued...</a:t>
            </a:r>
            <a:endParaRPr lang="en-US"/>
          </a:p>
        </p:txBody>
      </p:sp>
      <p:graphicFrame>
        <p:nvGraphicFramePr>
          <p:cNvPr id="5" name="Content Placeholder 2">
            <a:extLst>
              <a:ext uri="{FF2B5EF4-FFF2-40B4-BE49-F238E27FC236}">
                <a16:creationId xmlns:a16="http://schemas.microsoft.com/office/drawing/2014/main" id="{EB2EB4BB-54C1-44C0-BFD4-7BEAC7674A16}"/>
              </a:ext>
            </a:extLst>
          </p:cNvPr>
          <p:cNvGraphicFramePr>
            <a:graphicFrameLocks noGrp="1"/>
          </p:cNvGraphicFramePr>
          <p:nvPr>
            <p:ph idx="1"/>
            <p:extLst>
              <p:ext uri="{D42A27DB-BD31-4B8C-83A1-F6EECF244321}">
                <p14:modId xmlns:p14="http://schemas.microsoft.com/office/powerpoint/2010/main" val="105432130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285148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828D4-3B64-417B-88A4-1A9BAA0DC840}"/>
              </a:ext>
            </a:extLst>
          </p:cNvPr>
          <p:cNvSpPr>
            <a:spLocks noGrp="1"/>
          </p:cNvSpPr>
          <p:nvPr>
            <p:ph type="title"/>
          </p:nvPr>
        </p:nvSpPr>
        <p:spPr>
          <a:xfrm>
            <a:off x="396573" y="320675"/>
            <a:ext cx="11407487" cy="1325563"/>
          </a:xfrm>
        </p:spPr>
        <p:txBody>
          <a:bodyPr>
            <a:normAutofit/>
          </a:bodyPr>
          <a:lstStyle/>
          <a:p>
            <a:r>
              <a:rPr lang="en-US" sz="5400">
                <a:cs typeface="Calibri Light"/>
              </a:rPr>
              <a:t>Terminology continued...</a:t>
            </a:r>
            <a:endParaRPr lang="en-US" sz="5400"/>
          </a:p>
        </p:txBody>
      </p:sp>
      <p:sp>
        <p:nvSpPr>
          <p:cNvPr id="9" name="Rectangle 8">
            <a:extLst>
              <a:ext uri="{FF2B5EF4-FFF2-40B4-BE49-F238E27FC236}">
                <a16:creationId xmlns:a16="http://schemas.microsoft.com/office/drawing/2014/main" id="{37E32B78-23DD-4E77-8B9C-7779E3BF20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6124" cy="6858000"/>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1526D599-36C8-493D-8EE6-C95565C8BF60}"/>
              </a:ext>
            </a:extLst>
          </p:cNvPr>
          <p:cNvGraphicFramePr>
            <a:graphicFrameLocks noGrp="1"/>
          </p:cNvGraphicFramePr>
          <p:nvPr>
            <p:ph idx="1"/>
            <p:extLst>
              <p:ext uri="{D42A27DB-BD31-4B8C-83A1-F6EECF244321}">
                <p14:modId xmlns:p14="http://schemas.microsoft.com/office/powerpoint/2010/main" val="4075450796"/>
              </p:ext>
            </p:extLst>
          </p:nvPr>
        </p:nvGraphicFramePr>
        <p:xfrm>
          <a:off x="396574" y="1825625"/>
          <a:ext cx="11407487"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230137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C828D4-3B64-417B-88A4-1A9BAA0DC840}"/>
              </a:ext>
            </a:extLst>
          </p:cNvPr>
          <p:cNvSpPr>
            <a:spLocks noGrp="1"/>
          </p:cNvSpPr>
          <p:nvPr>
            <p:ph type="title"/>
          </p:nvPr>
        </p:nvSpPr>
        <p:spPr>
          <a:xfrm>
            <a:off x="686834" y="1153572"/>
            <a:ext cx="3200400" cy="4461163"/>
          </a:xfrm>
        </p:spPr>
        <p:txBody>
          <a:bodyPr>
            <a:normAutofit/>
          </a:bodyPr>
          <a:lstStyle/>
          <a:p>
            <a:r>
              <a:rPr lang="en-US">
                <a:solidFill>
                  <a:srgbClr val="FFFFFF"/>
                </a:solidFill>
                <a:cs typeface="Calibri Light"/>
              </a:rPr>
              <a:t>Terminology continued...</a:t>
            </a:r>
            <a:endParaRPr lang="en-US">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627991A-70BF-45FF-91A4-30F74D92E7DC}"/>
              </a:ext>
            </a:extLst>
          </p:cNvPr>
          <p:cNvSpPr>
            <a:spLocks noGrp="1"/>
          </p:cNvSpPr>
          <p:nvPr>
            <p:ph idx="1"/>
          </p:nvPr>
        </p:nvSpPr>
        <p:spPr>
          <a:xfrm>
            <a:off x="4447308" y="591344"/>
            <a:ext cx="6906491" cy="5585619"/>
          </a:xfrm>
        </p:spPr>
        <p:txBody>
          <a:bodyPr vert="horz" lIns="91440" tIns="45720" rIns="91440" bIns="45720" rtlCol="0" anchor="ctr">
            <a:normAutofit/>
          </a:bodyPr>
          <a:lstStyle/>
          <a:p>
            <a:r>
              <a:rPr lang="en-US" sz="2400">
                <a:ea typeface="+mn-lt"/>
                <a:cs typeface="+mn-lt"/>
              </a:rPr>
              <a:t>Blockchain </a:t>
            </a:r>
            <a:endParaRPr lang="en-US" sz="2400" err="1">
              <a:ea typeface="+mn-lt"/>
              <a:cs typeface="+mn-lt"/>
            </a:endParaRPr>
          </a:p>
          <a:p>
            <a:pPr lvl="1"/>
            <a:r>
              <a:rPr lang="en-US">
                <a:ea typeface="+mn-lt"/>
                <a:cs typeface="+mn-lt"/>
              </a:rPr>
              <a:t>A peer-to-peer network that allows for the sharing of data among a vast number of peers. </a:t>
            </a:r>
          </a:p>
          <a:p>
            <a:pPr lvl="1"/>
            <a:r>
              <a:rPr lang="en-US">
                <a:ea typeface="+mn-lt"/>
                <a:cs typeface="+mn-lt"/>
              </a:rPr>
              <a:t>All data stored on the blockchain is immutable.</a:t>
            </a:r>
            <a:endParaRPr lang="en-US">
              <a:cs typeface="Calibri"/>
            </a:endParaRPr>
          </a:p>
          <a:p>
            <a:r>
              <a:rPr lang="en-US" sz="2400">
                <a:ea typeface="+mn-lt"/>
                <a:cs typeface="+mn-lt"/>
              </a:rPr>
              <a:t>Ethereum blockchain </a:t>
            </a:r>
          </a:p>
          <a:p>
            <a:pPr lvl="1"/>
            <a:r>
              <a:rPr lang="en-US">
                <a:ea typeface="+mn-lt"/>
                <a:cs typeface="+mn-lt"/>
              </a:rPr>
              <a:t>A blockchain environment that allows the use of smart contracts.</a:t>
            </a:r>
            <a:endParaRPr lang="en-US">
              <a:cs typeface="Calibri"/>
            </a:endParaRPr>
          </a:p>
          <a:p>
            <a:r>
              <a:rPr lang="en-US" sz="2400">
                <a:ea typeface="+mn-lt"/>
                <a:cs typeface="+mn-lt"/>
              </a:rPr>
              <a:t>Smart contract </a:t>
            </a:r>
          </a:p>
          <a:p>
            <a:pPr lvl="1"/>
            <a:r>
              <a:rPr lang="en-US">
                <a:ea typeface="+mn-lt"/>
                <a:cs typeface="+mn-lt"/>
              </a:rPr>
              <a:t>A contract with written rules and terms allowing for controlling the storage, sharing, and modification of data.</a:t>
            </a:r>
          </a:p>
          <a:p>
            <a:r>
              <a:rPr lang="en-US" sz="2400">
                <a:ea typeface="+mn-lt"/>
                <a:cs typeface="+mn-lt"/>
              </a:rPr>
              <a:t>Ganache </a:t>
            </a:r>
          </a:p>
          <a:p>
            <a:pPr lvl="1"/>
            <a:r>
              <a:rPr lang="en-US">
                <a:ea typeface="+mn-lt"/>
                <a:cs typeface="+mn-lt"/>
              </a:rPr>
              <a:t>A tool used for creating an Ethereum blockchain environment.</a:t>
            </a:r>
            <a:endParaRPr lang="en-US">
              <a:cs typeface="Calibri"/>
            </a:endParaRPr>
          </a:p>
        </p:txBody>
      </p:sp>
    </p:spTree>
    <p:extLst>
      <p:ext uri="{BB962C8B-B14F-4D97-AF65-F5344CB8AC3E}">
        <p14:creationId xmlns:p14="http://schemas.microsoft.com/office/powerpoint/2010/main" val="33992165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C828D4-3B64-417B-88A4-1A9BAA0DC840}"/>
              </a:ext>
            </a:extLst>
          </p:cNvPr>
          <p:cNvSpPr>
            <a:spLocks noGrp="1"/>
          </p:cNvSpPr>
          <p:nvPr>
            <p:ph type="title"/>
          </p:nvPr>
        </p:nvSpPr>
        <p:spPr>
          <a:xfrm>
            <a:off x="686834" y="1153572"/>
            <a:ext cx="3200400" cy="4461163"/>
          </a:xfrm>
        </p:spPr>
        <p:txBody>
          <a:bodyPr>
            <a:normAutofit/>
          </a:bodyPr>
          <a:lstStyle/>
          <a:p>
            <a:r>
              <a:rPr lang="en-US">
                <a:solidFill>
                  <a:srgbClr val="FFFFFF"/>
                </a:solidFill>
                <a:cs typeface="Calibri Light"/>
              </a:rPr>
              <a:t>Terminology continued...</a:t>
            </a:r>
            <a:endParaRPr lang="en-US">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627991A-70BF-45FF-91A4-30F74D92E7DC}"/>
              </a:ext>
            </a:extLst>
          </p:cNvPr>
          <p:cNvSpPr>
            <a:spLocks noGrp="1"/>
          </p:cNvSpPr>
          <p:nvPr>
            <p:ph idx="1"/>
          </p:nvPr>
        </p:nvSpPr>
        <p:spPr>
          <a:xfrm>
            <a:off x="4447308" y="591344"/>
            <a:ext cx="6906491" cy="5585619"/>
          </a:xfrm>
        </p:spPr>
        <p:txBody>
          <a:bodyPr vert="horz" lIns="91440" tIns="45720" rIns="91440" bIns="45720" rtlCol="0" anchor="ctr">
            <a:normAutofit/>
          </a:bodyPr>
          <a:lstStyle/>
          <a:p>
            <a:r>
              <a:rPr lang="en-US">
                <a:ea typeface="+mn-lt"/>
                <a:cs typeface="+mn-lt"/>
              </a:rPr>
              <a:t>Solidity</a:t>
            </a:r>
            <a:endParaRPr lang="en-US"/>
          </a:p>
          <a:p>
            <a:pPr lvl="1"/>
            <a:r>
              <a:rPr lang="en-US">
                <a:ea typeface="+mn-lt"/>
                <a:cs typeface="+mn-lt"/>
              </a:rPr>
              <a:t>A smart contract object-oriented programming language that was developed by Ethereum.</a:t>
            </a:r>
          </a:p>
          <a:p>
            <a:r>
              <a:rPr lang="en-US">
                <a:ea typeface="+mn-lt"/>
                <a:cs typeface="+mn-lt"/>
              </a:rPr>
              <a:t>Remix </a:t>
            </a:r>
          </a:p>
          <a:p>
            <a:pPr lvl="1"/>
            <a:r>
              <a:rPr lang="en-US">
                <a:ea typeface="+mn-lt"/>
                <a:cs typeface="+mn-lt"/>
              </a:rPr>
              <a:t>Ethereum’s tool that helps developers program smart contracts. </a:t>
            </a:r>
          </a:p>
          <a:p>
            <a:pPr lvl="1"/>
            <a:r>
              <a:rPr lang="en-US">
                <a:ea typeface="+mn-lt"/>
                <a:cs typeface="+mn-lt"/>
              </a:rPr>
              <a:t>It enables smart contract developers to connect and push smart contracts to the Ethereum blockchain.</a:t>
            </a:r>
            <a:endParaRPr lang="en-US"/>
          </a:p>
          <a:p>
            <a:r>
              <a:rPr lang="en-US" err="1">
                <a:ea typeface="+mn-lt"/>
                <a:cs typeface="+mn-lt"/>
              </a:rPr>
              <a:t>DApps</a:t>
            </a:r>
            <a:r>
              <a:rPr lang="en-US">
                <a:ea typeface="+mn-lt"/>
                <a:cs typeface="+mn-lt"/>
              </a:rPr>
              <a:t> </a:t>
            </a:r>
          </a:p>
          <a:p>
            <a:pPr lvl="1"/>
            <a:r>
              <a:rPr lang="en-US">
                <a:ea typeface="+mn-lt"/>
                <a:cs typeface="+mn-lt"/>
              </a:rPr>
              <a:t>This refers to the decentralized, resilient, transparent, and incentivized applications that reside on blockchain infrastructures. These applications are supposedly less prone to errors.</a:t>
            </a:r>
            <a:endParaRPr lang="en-US">
              <a:cs typeface="Calibri"/>
            </a:endParaRPr>
          </a:p>
        </p:txBody>
      </p:sp>
    </p:spTree>
    <p:extLst>
      <p:ext uri="{BB962C8B-B14F-4D97-AF65-F5344CB8AC3E}">
        <p14:creationId xmlns:p14="http://schemas.microsoft.com/office/powerpoint/2010/main" val="10124956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EA92BD-4F92-4254-8F6E-D949F06E885A}"/>
              </a:ext>
            </a:extLst>
          </p:cNvPr>
          <p:cNvSpPr>
            <a:spLocks noGrp="1"/>
          </p:cNvSpPr>
          <p:nvPr>
            <p:ph type="title"/>
          </p:nvPr>
        </p:nvSpPr>
        <p:spPr>
          <a:xfrm>
            <a:off x="358885" y="591344"/>
            <a:ext cx="3528349" cy="5585619"/>
          </a:xfrm>
        </p:spPr>
        <p:txBody>
          <a:bodyPr>
            <a:normAutofit/>
          </a:bodyPr>
          <a:lstStyle/>
          <a:p>
            <a:r>
              <a:rPr lang="en-US" dirty="0">
                <a:solidFill>
                  <a:srgbClr val="FFFFFF"/>
                </a:solidFill>
                <a:cs typeface="Calibri Light"/>
              </a:rPr>
              <a:t>Research </a:t>
            </a:r>
          </a:p>
        </p:txBody>
      </p:sp>
      <p:sp>
        <p:nvSpPr>
          <p:cNvPr id="21"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809E86ED-68D4-4FE0-A805-D609A80662D4}"/>
              </a:ext>
            </a:extLst>
          </p:cNvPr>
          <p:cNvSpPr>
            <a:spLocks noGrp="1"/>
          </p:cNvSpPr>
          <p:nvPr>
            <p:ph idx="1"/>
          </p:nvPr>
        </p:nvSpPr>
        <p:spPr>
          <a:xfrm>
            <a:off x="4447308" y="591344"/>
            <a:ext cx="6906491" cy="5585619"/>
          </a:xfrm>
        </p:spPr>
        <p:txBody>
          <a:bodyPr vert="horz" lIns="91440" tIns="45720" rIns="91440" bIns="45720" rtlCol="0" anchor="ctr">
            <a:normAutofit/>
          </a:bodyPr>
          <a:lstStyle/>
          <a:p>
            <a:pPr marL="0" indent="0">
              <a:buNone/>
            </a:pPr>
            <a:r>
              <a:rPr lang="en-US" dirty="0">
                <a:ea typeface="+mn-lt"/>
                <a:cs typeface="+mn-lt"/>
              </a:rPr>
              <a:t>This paper sets the foundation for identifying the best compiler architecture for inserting blockchain code into Android applications to aid in the detection of mobile advertising </a:t>
            </a:r>
            <a:r>
              <a:rPr lang="en-US" dirty="0">
                <a:cs typeface="Calibri" panose="020F0502020204030204"/>
              </a:rPr>
              <a:t>click fraud.</a:t>
            </a:r>
            <a:endParaRPr lang="en-US" dirty="0"/>
          </a:p>
          <a:p>
            <a:endParaRPr lang="en-US" sz="1700" dirty="0">
              <a:ea typeface="+mn-lt"/>
              <a:cs typeface="+mn-lt"/>
            </a:endParaRPr>
          </a:p>
          <a:p>
            <a:pPr lvl="1"/>
            <a:endParaRPr lang="en-US" sz="1700" dirty="0">
              <a:cs typeface="Calibri"/>
            </a:endParaRPr>
          </a:p>
        </p:txBody>
      </p:sp>
    </p:spTree>
    <p:extLst>
      <p:ext uri="{BB962C8B-B14F-4D97-AF65-F5344CB8AC3E}">
        <p14:creationId xmlns:p14="http://schemas.microsoft.com/office/powerpoint/2010/main" val="25566434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E9466-46C2-478A-AB0F-61A168467E3E}"/>
              </a:ext>
            </a:extLst>
          </p:cNvPr>
          <p:cNvSpPr>
            <a:spLocks noGrp="1"/>
          </p:cNvSpPr>
          <p:nvPr>
            <p:ph type="title"/>
          </p:nvPr>
        </p:nvSpPr>
        <p:spPr>
          <a:xfrm>
            <a:off x="396573" y="320675"/>
            <a:ext cx="11407487" cy="1325563"/>
          </a:xfrm>
        </p:spPr>
        <p:txBody>
          <a:bodyPr>
            <a:normAutofit/>
          </a:bodyPr>
          <a:lstStyle/>
          <a:p>
            <a:r>
              <a:rPr lang="en-US" sz="5400">
                <a:cs typeface="Calibri Light"/>
              </a:rPr>
              <a:t>Presentation Overview</a:t>
            </a:r>
            <a:endParaRPr lang="en-US" sz="5400"/>
          </a:p>
        </p:txBody>
      </p:sp>
      <p:sp>
        <p:nvSpPr>
          <p:cNvPr id="9" name="Rectangle 8">
            <a:extLst>
              <a:ext uri="{FF2B5EF4-FFF2-40B4-BE49-F238E27FC236}">
                <a16:creationId xmlns:a16="http://schemas.microsoft.com/office/drawing/2014/main" id="{37E32B78-23DD-4E77-8B9C-7779E3BF20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6124" cy="6858000"/>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284A61E9-14BE-408A-96AE-04F6783A0BAB}"/>
              </a:ext>
            </a:extLst>
          </p:cNvPr>
          <p:cNvGraphicFramePr>
            <a:graphicFrameLocks noGrp="1"/>
          </p:cNvGraphicFramePr>
          <p:nvPr>
            <p:ph idx="1"/>
            <p:extLst>
              <p:ext uri="{D42A27DB-BD31-4B8C-83A1-F6EECF244321}">
                <p14:modId xmlns:p14="http://schemas.microsoft.com/office/powerpoint/2010/main" val="1737428547"/>
              </p:ext>
            </p:extLst>
          </p:nvPr>
        </p:nvGraphicFramePr>
        <p:xfrm>
          <a:off x="396574" y="1825625"/>
          <a:ext cx="11407487"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587882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3132D7-C1EC-4635-9B48-A4B6FE09E743}"/>
              </a:ext>
            </a:extLst>
          </p:cNvPr>
          <p:cNvSpPr>
            <a:spLocks noGrp="1"/>
          </p:cNvSpPr>
          <p:nvPr>
            <p:ph type="title"/>
          </p:nvPr>
        </p:nvSpPr>
        <p:spPr>
          <a:xfrm>
            <a:off x="6194716" y="739978"/>
            <a:ext cx="5334930" cy="3004145"/>
          </a:xfrm>
        </p:spPr>
        <p:txBody>
          <a:bodyPr vert="horz" lIns="91440" tIns="45720" rIns="91440" bIns="45720" rtlCol="0" anchor="b">
            <a:normAutofit/>
          </a:bodyPr>
          <a:lstStyle/>
          <a:p>
            <a:pPr algn="ctr"/>
            <a:r>
              <a:rPr lang="en-US"/>
              <a:t>Introduction to Soot Framework </a:t>
            </a:r>
          </a:p>
        </p:txBody>
      </p:sp>
      <p:sp>
        <p:nvSpPr>
          <p:cNvPr id="18" name="Freeform: Shape 17">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3" name="Picture 3" descr="A picture containing shirt, light, computer&#10;&#10;Description automatically generated">
            <a:extLst>
              <a:ext uri="{FF2B5EF4-FFF2-40B4-BE49-F238E27FC236}">
                <a16:creationId xmlns:a16="http://schemas.microsoft.com/office/drawing/2014/main" id="{8E5928F3-EC44-439A-8ACE-7F36B6CEDDE9}"/>
              </a:ext>
            </a:extLst>
          </p:cNvPr>
          <p:cNvPicPr>
            <a:picLocks noChangeAspect="1"/>
          </p:cNvPicPr>
          <p:nvPr/>
        </p:nvPicPr>
        <p:blipFill rotWithShape="1">
          <a:blip r:embed="rId2"/>
          <a:srcRect r="3" b="3"/>
          <a:stretch/>
        </p:blipFill>
        <p:spPr>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
        <p:nvSpPr>
          <p:cNvPr id="28" name="Freeform: Shape 27">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8646937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8328" y="303591"/>
            <a:ext cx="4335327"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56ED17-2283-4B08-8090-4C7046B5A1EC}"/>
              </a:ext>
            </a:extLst>
          </p:cNvPr>
          <p:cNvSpPr>
            <a:spLocks noGrp="1"/>
          </p:cNvSpPr>
          <p:nvPr>
            <p:ph type="title"/>
          </p:nvPr>
        </p:nvSpPr>
        <p:spPr>
          <a:xfrm>
            <a:off x="594360" y="637125"/>
            <a:ext cx="3802276" cy="5256371"/>
          </a:xfrm>
        </p:spPr>
        <p:txBody>
          <a:bodyPr>
            <a:normAutofit/>
          </a:bodyPr>
          <a:lstStyle/>
          <a:p>
            <a:r>
              <a:rPr lang="en-US" sz="4800">
                <a:solidFill>
                  <a:schemeClr val="bg1"/>
                </a:solidFill>
                <a:cs typeface="Calibri Light"/>
              </a:rPr>
              <a:t>Why was Soot developed?</a:t>
            </a:r>
            <a:endParaRPr lang="en-US" sz="4800">
              <a:solidFill>
                <a:schemeClr val="bg1"/>
              </a:solidFill>
            </a:endParaRPr>
          </a:p>
        </p:txBody>
      </p:sp>
      <p:graphicFrame>
        <p:nvGraphicFramePr>
          <p:cNvPr id="5" name="Content Placeholder 2">
            <a:extLst>
              <a:ext uri="{FF2B5EF4-FFF2-40B4-BE49-F238E27FC236}">
                <a16:creationId xmlns:a16="http://schemas.microsoft.com/office/drawing/2014/main" id="{7141B6B8-6C3C-4181-9499-EF9D888213E1}"/>
              </a:ext>
            </a:extLst>
          </p:cNvPr>
          <p:cNvGraphicFramePr>
            <a:graphicFrameLocks noGrp="1"/>
          </p:cNvGraphicFramePr>
          <p:nvPr>
            <p:ph idx="1"/>
            <p:extLst>
              <p:ext uri="{D42A27DB-BD31-4B8C-83A1-F6EECF244321}">
                <p14:modId xmlns:p14="http://schemas.microsoft.com/office/powerpoint/2010/main" val="3993999221"/>
              </p:ext>
            </p:extLst>
          </p:nvPr>
        </p:nvGraphicFramePr>
        <p:xfrm>
          <a:off x="5166985" y="303591"/>
          <a:ext cx="6588691" cy="5896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354302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3F359E-C3E7-4143-B693-D1CAD61E55E6}"/>
              </a:ext>
            </a:extLst>
          </p:cNvPr>
          <p:cNvSpPr>
            <a:spLocks noGrp="1"/>
          </p:cNvSpPr>
          <p:nvPr>
            <p:ph type="title"/>
          </p:nvPr>
        </p:nvSpPr>
        <p:spPr>
          <a:xfrm>
            <a:off x="686834" y="591344"/>
            <a:ext cx="3200400" cy="5585619"/>
          </a:xfrm>
        </p:spPr>
        <p:txBody>
          <a:bodyPr>
            <a:normAutofit/>
          </a:bodyPr>
          <a:lstStyle/>
          <a:p>
            <a:r>
              <a:rPr lang="en-US" dirty="0">
                <a:solidFill>
                  <a:srgbClr val="FFFFFF"/>
                </a:solidFill>
                <a:cs typeface="Calibri Light"/>
              </a:rPr>
              <a:t>What we did with Soot?</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7F77AAD-40C7-45C3-85BE-DD2DC877A429}"/>
              </a:ext>
            </a:extLst>
          </p:cNvPr>
          <p:cNvSpPr>
            <a:spLocks noGrp="1"/>
          </p:cNvSpPr>
          <p:nvPr>
            <p:ph idx="1"/>
          </p:nvPr>
        </p:nvSpPr>
        <p:spPr>
          <a:xfrm>
            <a:off x="4447308" y="591344"/>
            <a:ext cx="6906491" cy="5585619"/>
          </a:xfrm>
        </p:spPr>
        <p:txBody>
          <a:bodyPr vert="horz" lIns="91440" tIns="45720" rIns="91440" bIns="45720" rtlCol="0" anchor="ctr">
            <a:normAutofit/>
          </a:bodyPr>
          <a:lstStyle/>
          <a:p>
            <a:r>
              <a:rPr lang="en-US" dirty="0">
                <a:ea typeface="+mn-lt"/>
                <a:cs typeface="+mn-lt"/>
              </a:rPr>
              <a:t>We opted to inject a single smart contract call into an Android application</a:t>
            </a:r>
            <a:endParaRPr lang="en-US" dirty="0"/>
          </a:p>
          <a:p>
            <a:endParaRPr lang="en-US">
              <a:cs typeface="Calibri" panose="020F0502020204030204"/>
            </a:endParaRPr>
          </a:p>
        </p:txBody>
      </p:sp>
    </p:spTree>
    <p:extLst>
      <p:ext uri="{BB962C8B-B14F-4D97-AF65-F5344CB8AC3E}">
        <p14:creationId xmlns:p14="http://schemas.microsoft.com/office/powerpoint/2010/main" val="39366437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3F359E-C3E7-4143-B693-D1CAD61E55E6}"/>
              </a:ext>
            </a:extLst>
          </p:cNvPr>
          <p:cNvSpPr>
            <a:spLocks noGrp="1"/>
          </p:cNvSpPr>
          <p:nvPr>
            <p:ph type="title"/>
          </p:nvPr>
        </p:nvSpPr>
        <p:spPr>
          <a:xfrm>
            <a:off x="686834" y="591344"/>
            <a:ext cx="3200400" cy="5585619"/>
          </a:xfrm>
        </p:spPr>
        <p:txBody>
          <a:bodyPr>
            <a:normAutofit/>
          </a:bodyPr>
          <a:lstStyle/>
          <a:p>
            <a:r>
              <a:rPr lang="en-US">
                <a:solidFill>
                  <a:srgbClr val="FFFFFF"/>
                </a:solidFill>
                <a:cs typeface="Calibri Light"/>
              </a:rPr>
              <a:t>How does soot work?</a:t>
            </a:r>
            <a:endParaRPr lang="en-US">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7F77AAD-40C7-45C3-85BE-DD2DC877A429}"/>
              </a:ext>
            </a:extLst>
          </p:cNvPr>
          <p:cNvSpPr>
            <a:spLocks noGrp="1"/>
          </p:cNvSpPr>
          <p:nvPr>
            <p:ph idx="1"/>
          </p:nvPr>
        </p:nvSpPr>
        <p:spPr>
          <a:xfrm>
            <a:off x="4447308" y="591344"/>
            <a:ext cx="6906491" cy="5585619"/>
          </a:xfrm>
        </p:spPr>
        <p:txBody>
          <a:bodyPr vert="horz" lIns="91440" tIns="45720" rIns="91440" bIns="45720" rtlCol="0" anchor="ctr">
            <a:normAutofit/>
          </a:bodyPr>
          <a:lstStyle/>
          <a:p>
            <a:r>
              <a:rPr lang="en-US">
                <a:ea typeface="+mn-lt"/>
                <a:cs typeface="+mn-lt"/>
              </a:rPr>
              <a:t>The Soot framework reads in Java files, Android APK files, </a:t>
            </a:r>
            <a:r>
              <a:rPr lang="en-US" err="1">
                <a:ea typeface="+mn-lt"/>
                <a:cs typeface="+mn-lt"/>
              </a:rPr>
              <a:t>jimple</a:t>
            </a:r>
            <a:r>
              <a:rPr lang="en-US">
                <a:ea typeface="+mn-lt"/>
                <a:cs typeface="+mn-lt"/>
              </a:rPr>
              <a:t> files, and </a:t>
            </a:r>
            <a:r>
              <a:rPr lang="en-US" err="1">
                <a:ea typeface="+mn-lt"/>
                <a:cs typeface="+mn-lt"/>
              </a:rPr>
              <a:t>jasmin</a:t>
            </a:r>
            <a:r>
              <a:rPr lang="en-US">
                <a:ea typeface="+mn-lt"/>
                <a:cs typeface="+mn-lt"/>
              </a:rPr>
              <a:t> files.</a:t>
            </a:r>
          </a:p>
          <a:p>
            <a:pPr lvl="1"/>
            <a:r>
              <a:rPr lang="en-US">
                <a:ea typeface="+mn-lt"/>
                <a:cs typeface="+mn-lt"/>
              </a:rPr>
              <a:t>When Soot reads in these files, it examines the main class, and then builds an object that references all the main methods in the class. </a:t>
            </a:r>
          </a:p>
          <a:p>
            <a:pPr lvl="1"/>
            <a:r>
              <a:rPr lang="en-US">
                <a:ea typeface="+mn-lt"/>
                <a:cs typeface="+mn-lt"/>
              </a:rPr>
              <a:t>The Soot object constructs the </a:t>
            </a:r>
            <a:r>
              <a:rPr lang="en-US" err="1">
                <a:ea typeface="+mn-lt"/>
                <a:cs typeface="+mn-lt"/>
              </a:rPr>
              <a:t>jimple</a:t>
            </a:r>
            <a:r>
              <a:rPr lang="en-US">
                <a:ea typeface="+mn-lt"/>
                <a:cs typeface="+mn-lt"/>
              </a:rPr>
              <a:t> representation.</a:t>
            </a:r>
            <a:endParaRPr lang="en-US"/>
          </a:p>
          <a:p>
            <a:r>
              <a:rPr lang="en-US">
                <a:ea typeface="+mn-lt"/>
                <a:cs typeface="+mn-lt"/>
              </a:rPr>
              <a:t>Then it looks for any code that was specified for the injection.</a:t>
            </a:r>
          </a:p>
          <a:p>
            <a:r>
              <a:rPr lang="en-US">
                <a:ea typeface="+mn-lt"/>
                <a:cs typeface="+mn-lt"/>
              </a:rPr>
              <a:t>Finally, Soot attempts to inject the code and will build the output of either the </a:t>
            </a:r>
            <a:r>
              <a:rPr lang="en-US" err="1">
                <a:ea typeface="+mn-lt"/>
                <a:cs typeface="+mn-lt"/>
              </a:rPr>
              <a:t>jimple</a:t>
            </a:r>
            <a:r>
              <a:rPr lang="en-US">
                <a:ea typeface="+mn-lt"/>
                <a:cs typeface="+mn-lt"/>
              </a:rPr>
              <a:t>, </a:t>
            </a:r>
            <a:r>
              <a:rPr lang="en-US" err="1">
                <a:ea typeface="+mn-lt"/>
                <a:cs typeface="+mn-lt"/>
              </a:rPr>
              <a:t>shimple</a:t>
            </a:r>
            <a:r>
              <a:rPr lang="en-US">
                <a:ea typeface="+mn-lt"/>
                <a:cs typeface="+mn-lt"/>
              </a:rPr>
              <a:t>, </a:t>
            </a:r>
            <a:r>
              <a:rPr lang="en-US" err="1">
                <a:ea typeface="+mn-lt"/>
                <a:cs typeface="+mn-lt"/>
              </a:rPr>
              <a:t>baf</a:t>
            </a:r>
            <a:r>
              <a:rPr lang="en-US">
                <a:ea typeface="+mn-lt"/>
                <a:cs typeface="+mn-lt"/>
              </a:rPr>
              <a:t>, or the Android APK file.</a:t>
            </a:r>
          </a:p>
          <a:p>
            <a:endParaRPr lang="en-US">
              <a:cs typeface="Calibri" panose="020F0502020204030204"/>
            </a:endParaRPr>
          </a:p>
        </p:txBody>
      </p:sp>
    </p:spTree>
    <p:extLst>
      <p:ext uri="{BB962C8B-B14F-4D97-AF65-F5344CB8AC3E}">
        <p14:creationId xmlns:p14="http://schemas.microsoft.com/office/powerpoint/2010/main" val="8073369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3F359E-C3E7-4143-B693-D1CAD61E55E6}"/>
              </a:ext>
            </a:extLst>
          </p:cNvPr>
          <p:cNvSpPr>
            <a:spLocks noGrp="1"/>
          </p:cNvSpPr>
          <p:nvPr>
            <p:ph type="title"/>
          </p:nvPr>
        </p:nvSpPr>
        <p:spPr>
          <a:xfrm>
            <a:off x="686834" y="591344"/>
            <a:ext cx="3200400" cy="5585619"/>
          </a:xfrm>
        </p:spPr>
        <p:txBody>
          <a:bodyPr>
            <a:normAutofit/>
          </a:bodyPr>
          <a:lstStyle/>
          <a:p>
            <a:r>
              <a:rPr lang="en-US">
                <a:solidFill>
                  <a:srgbClr val="FFFFFF"/>
                </a:solidFill>
                <a:cs typeface="Calibri Light"/>
              </a:rPr>
              <a:t>How does soot work?</a:t>
            </a:r>
            <a:endParaRPr lang="en-US">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Rectangle 5">
            <a:extLst>
              <a:ext uri="{FF2B5EF4-FFF2-40B4-BE49-F238E27FC236}">
                <a16:creationId xmlns:a16="http://schemas.microsoft.com/office/drawing/2014/main" id="{BB6160E6-375F-4D84-A10D-8CB2064DF276}"/>
              </a:ext>
            </a:extLst>
          </p:cNvPr>
          <p:cNvSpPr/>
          <p:nvPr/>
        </p:nvSpPr>
        <p:spPr>
          <a:xfrm>
            <a:off x="7426568" y="2356337"/>
            <a:ext cx="918307" cy="9183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cs typeface="Calibri"/>
              </a:rPr>
              <a:t>Soot</a:t>
            </a:r>
            <a:endParaRPr lang="en-US"/>
          </a:p>
        </p:txBody>
      </p:sp>
      <p:sp>
        <p:nvSpPr>
          <p:cNvPr id="7" name="Rectangle 6">
            <a:extLst>
              <a:ext uri="{FF2B5EF4-FFF2-40B4-BE49-F238E27FC236}">
                <a16:creationId xmlns:a16="http://schemas.microsoft.com/office/drawing/2014/main" id="{86E2F95F-F565-4ED9-83FB-45B7DB5850B5}"/>
              </a:ext>
            </a:extLst>
          </p:cNvPr>
          <p:cNvSpPr/>
          <p:nvPr/>
        </p:nvSpPr>
        <p:spPr>
          <a:xfrm>
            <a:off x="6605953" y="773722"/>
            <a:ext cx="2559537" cy="918307"/>
          </a:xfrm>
          <a:prstGeom prst="rect">
            <a:avLst/>
          </a:prstGeom>
          <a:solidFill>
            <a:srgbClr val="ED7D3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ea typeface="+mn-lt"/>
                <a:cs typeface="+mn-lt"/>
              </a:rPr>
              <a:t>Java files, Android APK files, </a:t>
            </a:r>
            <a:r>
              <a:rPr lang="en-US" err="1">
                <a:ea typeface="+mn-lt"/>
                <a:cs typeface="+mn-lt"/>
              </a:rPr>
              <a:t>jimple</a:t>
            </a:r>
            <a:r>
              <a:rPr lang="en-US">
                <a:ea typeface="+mn-lt"/>
                <a:cs typeface="+mn-lt"/>
              </a:rPr>
              <a:t> files, and </a:t>
            </a:r>
            <a:r>
              <a:rPr lang="en-US" err="1">
                <a:ea typeface="+mn-lt"/>
                <a:cs typeface="+mn-lt"/>
              </a:rPr>
              <a:t>jasmin</a:t>
            </a:r>
            <a:r>
              <a:rPr lang="en-US">
                <a:ea typeface="+mn-lt"/>
                <a:cs typeface="+mn-lt"/>
              </a:rPr>
              <a:t> files</a:t>
            </a:r>
            <a:endParaRPr lang="en-US"/>
          </a:p>
        </p:txBody>
      </p:sp>
      <p:sp>
        <p:nvSpPr>
          <p:cNvPr id="11" name="Rectangle 10">
            <a:extLst>
              <a:ext uri="{FF2B5EF4-FFF2-40B4-BE49-F238E27FC236}">
                <a16:creationId xmlns:a16="http://schemas.microsoft.com/office/drawing/2014/main" id="{44E313F0-C540-4956-A29F-4D931650F5F9}"/>
              </a:ext>
            </a:extLst>
          </p:cNvPr>
          <p:cNvSpPr/>
          <p:nvPr/>
        </p:nvSpPr>
        <p:spPr>
          <a:xfrm>
            <a:off x="6605952" y="3909644"/>
            <a:ext cx="2559537" cy="918307"/>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ea typeface="+mn-lt"/>
                <a:cs typeface="+mn-lt"/>
              </a:rPr>
              <a:t>Java files, Android APK files, or class files</a:t>
            </a:r>
            <a:endParaRPr lang="en-US"/>
          </a:p>
        </p:txBody>
      </p:sp>
      <p:cxnSp>
        <p:nvCxnSpPr>
          <p:cNvPr id="9" name="Straight Arrow Connector 8">
            <a:extLst>
              <a:ext uri="{FF2B5EF4-FFF2-40B4-BE49-F238E27FC236}">
                <a16:creationId xmlns:a16="http://schemas.microsoft.com/office/drawing/2014/main" id="{3799BF06-A5EE-4ACB-8FD1-B37416FF77F6}"/>
              </a:ext>
            </a:extLst>
          </p:cNvPr>
          <p:cNvCxnSpPr/>
          <p:nvPr/>
        </p:nvCxnSpPr>
        <p:spPr>
          <a:xfrm>
            <a:off x="7901598" y="1717675"/>
            <a:ext cx="5861" cy="58224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3" name="Straight Arrow Connector 12">
            <a:extLst>
              <a:ext uri="{FF2B5EF4-FFF2-40B4-BE49-F238E27FC236}">
                <a16:creationId xmlns:a16="http://schemas.microsoft.com/office/drawing/2014/main" id="{E0F6D52B-8B84-4B75-A9A2-A9AF04C50B57}"/>
              </a:ext>
            </a:extLst>
          </p:cNvPr>
          <p:cNvCxnSpPr>
            <a:cxnSpLocks/>
          </p:cNvCxnSpPr>
          <p:nvPr/>
        </p:nvCxnSpPr>
        <p:spPr>
          <a:xfrm>
            <a:off x="7882059" y="3270982"/>
            <a:ext cx="5861" cy="58224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4" name="TextBox 13">
            <a:extLst>
              <a:ext uri="{FF2B5EF4-FFF2-40B4-BE49-F238E27FC236}">
                <a16:creationId xmlns:a16="http://schemas.microsoft.com/office/drawing/2014/main" id="{B6BA3C8B-EED1-4FAD-9743-C8C39C346C23}"/>
              </a:ext>
            </a:extLst>
          </p:cNvPr>
          <p:cNvSpPr txBox="1"/>
          <p:nvPr/>
        </p:nvSpPr>
        <p:spPr>
          <a:xfrm>
            <a:off x="7882304" y="1815612"/>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Takes as input</a:t>
            </a:r>
          </a:p>
        </p:txBody>
      </p:sp>
      <p:sp>
        <p:nvSpPr>
          <p:cNvPr id="15" name="TextBox 14">
            <a:extLst>
              <a:ext uri="{FF2B5EF4-FFF2-40B4-BE49-F238E27FC236}">
                <a16:creationId xmlns:a16="http://schemas.microsoft.com/office/drawing/2014/main" id="{080D1272-6779-44F2-B521-908B7FD26971}"/>
              </a:ext>
            </a:extLst>
          </p:cNvPr>
          <p:cNvSpPr txBox="1"/>
          <p:nvPr/>
        </p:nvSpPr>
        <p:spPr>
          <a:xfrm>
            <a:off x="7852996" y="3378688"/>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rPr>
              <a:t>Outputs</a:t>
            </a:r>
            <a:endParaRPr lang="en-US"/>
          </a:p>
        </p:txBody>
      </p:sp>
    </p:spTree>
    <p:extLst>
      <p:ext uri="{BB962C8B-B14F-4D97-AF65-F5344CB8AC3E}">
        <p14:creationId xmlns:p14="http://schemas.microsoft.com/office/powerpoint/2010/main" val="22683009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037E1D-629F-454E-93B7-B0AAEBCF0C4A}"/>
              </a:ext>
            </a:extLst>
          </p:cNvPr>
          <p:cNvSpPr>
            <a:spLocks noGrp="1"/>
          </p:cNvSpPr>
          <p:nvPr>
            <p:ph type="title"/>
          </p:nvPr>
        </p:nvSpPr>
        <p:spPr>
          <a:xfrm>
            <a:off x="686834" y="1153572"/>
            <a:ext cx="3200400" cy="4461163"/>
          </a:xfrm>
        </p:spPr>
        <p:txBody>
          <a:bodyPr>
            <a:normAutofit/>
          </a:bodyPr>
          <a:lstStyle/>
          <a:p>
            <a:r>
              <a:rPr lang="en-US">
                <a:solidFill>
                  <a:srgbClr val="FFFFFF"/>
                </a:solidFill>
                <a:cs typeface="Calibri Light"/>
              </a:rPr>
              <a:t>Soot Output Formats</a:t>
            </a:r>
            <a:endParaRPr lang="en-US">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461D100-D4D8-41FE-8FDF-A82D9118CD4D}"/>
              </a:ext>
            </a:extLst>
          </p:cNvPr>
          <p:cNvSpPr>
            <a:spLocks noGrp="1"/>
          </p:cNvSpPr>
          <p:nvPr>
            <p:ph idx="1"/>
          </p:nvPr>
        </p:nvSpPr>
        <p:spPr>
          <a:xfrm>
            <a:off x="4447308" y="591344"/>
            <a:ext cx="6906491" cy="5585619"/>
          </a:xfrm>
        </p:spPr>
        <p:txBody>
          <a:bodyPr vert="horz" lIns="91440" tIns="45720" rIns="91440" bIns="45720" rtlCol="0" anchor="ctr">
            <a:normAutofit fontScale="85000" lnSpcReduction="10000"/>
          </a:bodyPr>
          <a:lstStyle/>
          <a:p>
            <a:r>
              <a:rPr lang="en-US" err="1">
                <a:cs typeface="Calibri"/>
              </a:rPr>
              <a:t>Jimple</a:t>
            </a:r>
          </a:p>
          <a:p>
            <a:pPr lvl="1"/>
            <a:r>
              <a:rPr lang="en-US" sz="2800">
                <a:cs typeface="Calibri"/>
              </a:rPr>
              <a:t>Simplified java code format that Soot framework uses to construct and deconstruct Android APK or Java applications.</a:t>
            </a:r>
          </a:p>
          <a:p>
            <a:pPr lvl="1"/>
            <a:r>
              <a:rPr lang="en-US" sz="2800">
                <a:ea typeface="+mn-lt"/>
                <a:cs typeface="+mn-lt"/>
              </a:rPr>
              <a:t>A typed 3-address intermediate representation.</a:t>
            </a:r>
            <a:endParaRPr lang="en-US" sz="2800">
              <a:cs typeface="Calibri"/>
            </a:endParaRPr>
          </a:p>
          <a:p>
            <a:r>
              <a:rPr lang="en-US" err="1">
                <a:cs typeface="Calibri"/>
              </a:rPr>
              <a:t>Shimple</a:t>
            </a:r>
            <a:endParaRPr lang="en-US">
              <a:cs typeface="Calibri"/>
            </a:endParaRPr>
          </a:p>
          <a:p>
            <a:pPr lvl="1"/>
            <a:r>
              <a:rPr lang="en-US" sz="2800">
                <a:ea typeface="+mn-lt"/>
                <a:cs typeface="+mn-lt"/>
              </a:rPr>
              <a:t>Simplified java code format that Soot framework uses to construct and deconstruct Android APK or Java applications.</a:t>
            </a:r>
            <a:endParaRPr lang="en-US" sz="2800">
              <a:cs typeface="Calibri"/>
            </a:endParaRPr>
          </a:p>
          <a:p>
            <a:r>
              <a:rPr lang="en-US">
                <a:cs typeface="Calibri"/>
              </a:rPr>
              <a:t>Baf</a:t>
            </a:r>
          </a:p>
          <a:p>
            <a:pPr lvl="1"/>
            <a:endParaRPr lang="en-US" sz="2800">
              <a:cs typeface="Calibri"/>
            </a:endParaRPr>
          </a:p>
          <a:p>
            <a:r>
              <a:rPr lang="en-US">
                <a:cs typeface="Calibri"/>
              </a:rPr>
              <a:t>Dex</a:t>
            </a:r>
          </a:p>
          <a:p>
            <a:pPr lvl="1"/>
            <a:r>
              <a:rPr lang="en-US" sz="2800">
                <a:cs typeface="Calibri"/>
              </a:rPr>
              <a:t>Androids APK file output</a:t>
            </a:r>
          </a:p>
          <a:p>
            <a:r>
              <a:rPr lang="en-US">
                <a:cs typeface="Calibri"/>
              </a:rPr>
              <a:t>Less popular are Gimp and Jasmin</a:t>
            </a:r>
          </a:p>
        </p:txBody>
      </p:sp>
    </p:spTree>
    <p:extLst>
      <p:ext uri="{BB962C8B-B14F-4D97-AF65-F5344CB8AC3E}">
        <p14:creationId xmlns:p14="http://schemas.microsoft.com/office/powerpoint/2010/main" val="30673033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713E7-BF85-446C-B7C5-D06C890F743E}"/>
              </a:ext>
            </a:extLst>
          </p:cNvPr>
          <p:cNvSpPr>
            <a:spLocks noGrp="1"/>
          </p:cNvSpPr>
          <p:nvPr>
            <p:ph type="title"/>
          </p:nvPr>
        </p:nvSpPr>
        <p:spPr>
          <a:xfrm>
            <a:off x="391378" y="320675"/>
            <a:ext cx="11407487" cy="1325563"/>
          </a:xfrm>
        </p:spPr>
        <p:txBody>
          <a:bodyPr>
            <a:normAutofit/>
          </a:bodyPr>
          <a:lstStyle/>
          <a:p>
            <a:r>
              <a:rPr lang="en-US" sz="5400">
                <a:solidFill>
                  <a:schemeClr val="accent5"/>
                </a:solidFill>
                <a:cs typeface="Calibri Light"/>
              </a:rPr>
              <a:t>Soot important concepts</a:t>
            </a:r>
            <a:endParaRPr lang="en-US" sz="5400">
              <a:solidFill>
                <a:schemeClr val="accent5"/>
              </a:solidFill>
            </a:endParaRPr>
          </a:p>
        </p:txBody>
      </p:sp>
      <p:graphicFrame>
        <p:nvGraphicFramePr>
          <p:cNvPr id="6" name="Content Placeholder 2">
            <a:extLst>
              <a:ext uri="{FF2B5EF4-FFF2-40B4-BE49-F238E27FC236}">
                <a16:creationId xmlns:a16="http://schemas.microsoft.com/office/drawing/2014/main" id="{B863870C-B998-48FB-94B0-75EBE8D51438}"/>
              </a:ext>
            </a:extLst>
          </p:cNvPr>
          <p:cNvGraphicFramePr>
            <a:graphicFrameLocks noGrp="1"/>
          </p:cNvGraphicFramePr>
          <p:nvPr>
            <p:ph idx="1"/>
            <p:extLst>
              <p:ext uri="{D42A27DB-BD31-4B8C-83A1-F6EECF244321}">
                <p14:modId xmlns:p14="http://schemas.microsoft.com/office/powerpoint/2010/main" val="1009176107"/>
              </p:ext>
            </p:extLst>
          </p:nvPr>
        </p:nvGraphicFramePr>
        <p:xfrm>
          <a:off x="391379" y="1825625"/>
          <a:ext cx="11407487"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121545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538A7B5-B32D-421E-B110-AB5B1A7CC2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4D36999-26F8-45E4-AB41-D485D0B0B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440012"/>
            <a:ext cx="12191999" cy="2803359"/>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30F8DA27-CE91-4AEB-B854-6F06B5485E3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8235" t="23563" r="8214" b="45501"/>
          <a:stretch/>
        </p:blipFill>
        <p:spPr>
          <a:xfrm flipV="1">
            <a:off x="1" y="2404067"/>
            <a:ext cx="12191999" cy="2539327"/>
          </a:xfrm>
          <a:custGeom>
            <a:avLst/>
            <a:gdLst>
              <a:gd name="connsiteX0" fmla="*/ 0 w 12191999"/>
              <a:gd name="connsiteY0" fmla="*/ 4473360 h 4473360"/>
              <a:gd name="connsiteX1" fmla="*/ 12191999 w 12191999"/>
              <a:gd name="connsiteY1" fmla="*/ 4473360 h 4473360"/>
              <a:gd name="connsiteX2" fmla="*/ 12191999 w 12191999"/>
              <a:gd name="connsiteY2" fmla="*/ 0 h 4473360"/>
              <a:gd name="connsiteX3" fmla="*/ 0 w 12191999"/>
              <a:gd name="connsiteY3" fmla="*/ 0 h 4473360"/>
            </a:gdLst>
            <a:ahLst/>
            <a:cxnLst>
              <a:cxn ang="0">
                <a:pos x="connsiteX0" y="connsiteY0"/>
              </a:cxn>
              <a:cxn ang="0">
                <a:pos x="connsiteX1" y="connsiteY1"/>
              </a:cxn>
              <a:cxn ang="0">
                <a:pos x="connsiteX2" y="connsiteY2"/>
              </a:cxn>
              <a:cxn ang="0">
                <a:pos x="connsiteX3" y="connsiteY3"/>
              </a:cxn>
            </a:cxnLst>
            <a:rect l="l" t="t" r="r" b="b"/>
            <a:pathLst>
              <a:path w="12191999" h="4473360">
                <a:moveTo>
                  <a:pt x="0" y="4473360"/>
                </a:moveTo>
                <a:lnTo>
                  <a:pt x="12191999" y="4473360"/>
                </a:lnTo>
                <a:lnTo>
                  <a:pt x="12191999" y="0"/>
                </a:lnTo>
                <a:lnTo>
                  <a:pt x="0" y="0"/>
                </a:lnTo>
                <a:close/>
              </a:path>
            </a:pathLst>
          </a:custGeom>
        </p:spPr>
      </p:pic>
      <p:sp>
        <p:nvSpPr>
          <p:cNvPr id="2" name="Title 1">
            <a:extLst>
              <a:ext uri="{FF2B5EF4-FFF2-40B4-BE49-F238E27FC236}">
                <a16:creationId xmlns:a16="http://schemas.microsoft.com/office/drawing/2014/main" id="{4D3132D7-C1EC-4635-9B48-A4B6FE09E743}"/>
              </a:ext>
            </a:extLst>
          </p:cNvPr>
          <p:cNvSpPr>
            <a:spLocks noGrp="1"/>
          </p:cNvSpPr>
          <p:nvPr>
            <p:ph type="title"/>
          </p:nvPr>
        </p:nvSpPr>
        <p:spPr>
          <a:xfrm>
            <a:off x="755904" y="4494130"/>
            <a:ext cx="10640754" cy="775845"/>
          </a:xfrm>
        </p:spPr>
        <p:txBody>
          <a:bodyPr vert="horz" lIns="91440" tIns="45720" rIns="91440" bIns="45720" rtlCol="0" anchor="b">
            <a:normAutofit/>
          </a:bodyPr>
          <a:lstStyle/>
          <a:p>
            <a:pPr algn="ctr"/>
            <a:r>
              <a:rPr lang="en-US" sz="4400" kern="1200">
                <a:solidFill>
                  <a:srgbClr val="FFFFFF"/>
                </a:solidFill>
                <a:latin typeface="+mj-lt"/>
                <a:ea typeface="+mj-ea"/>
                <a:cs typeface="+mj-cs"/>
              </a:rPr>
              <a:t>Introduction to APKTool</a:t>
            </a:r>
          </a:p>
        </p:txBody>
      </p:sp>
      <p:pic>
        <p:nvPicPr>
          <p:cNvPr id="22" name="Picture 21">
            <a:extLst>
              <a:ext uri="{FF2B5EF4-FFF2-40B4-BE49-F238E27FC236}">
                <a16:creationId xmlns:a16="http://schemas.microsoft.com/office/drawing/2014/main" id="{F7AF4E20-3DDE-4998-96BE-44EE182540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8235" t="-1" r="8214" b="86237"/>
          <a:stretch/>
        </p:blipFill>
        <p:spPr>
          <a:xfrm flipV="1">
            <a:off x="0" y="5616534"/>
            <a:ext cx="12191999" cy="1129775"/>
          </a:xfrm>
          <a:custGeom>
            <a:avLst/>
            <a:gdLst>
              <a:gd name="connsiteX0" fmla="*/ 0 w 12191999"/>
              <a:gd name="connsiteY0" fmla="*/ 4473360 h 4473360"/>
              <a:gd name="connsiteX1" fmla="*/ 12191999 w 12191999"/>
              <a:gd name="connsiteY1" fmla="*/ 4473360 h 4473360"/>
              <a:gd name="connsiteX2" fmla="*/ 12191999 w 12191999"/>
              <a:gd name="connsiteY2" fmla="*/ 0 h 4473360"/>
              <a:gd name="connsiteX3" fmla="*/ 0 w 12191999"/>
              <a:gd name="connsiteY3" fmla="*/ 0 h 4473360"/>
            </a:gdLst>
            <a:ahLst/>
            <a:cxnLst>
              <a:cxn ang="0">
                <a:pos x="connsiteX0" y="connsiteY0"/>
              </a:cxn>
              <a:cxn ang="0">
                <a:pos x="connsiteX1" y="connsiteY1"/>
              </a:cxn>
              <a:cxn ang="0">
                <a:pos x="connsiteX2" y="connsiteY2"/>
              </a:cxn>
              <a:cxn ang="0">
                <a:pos x="connsiteX3" y="connsiteY3"/>
              </a:cxn>
            </a:cxnLst>
            <a:rect l="l" t="t" r="r" b="b"/>
            <a:pathLst>
              <a:path w="12191999" h="4473360">
                <a:moveTo>
                  <a:pt x="0" y="4473360"/>
                </a:moveTo>
                <a:lnTo>
                  <a:pt x="12191999" y="4473360"/>
                </a:lnTo>
                <a:lnTo>
                  <a:pt x="12191999" y="0"/>
                </a:lnTo>
                <a:lnTo>
                  <a:pt x="0" y="0"/>
                </a:lnTo>
                <a:close/>
              </a:path>
            </a:pathLst>
          </a:custGeom>
        </p:spPr>
      </p:pic>
      <p:pic>
        <p:nvPicPr>
          <p:cNvPr id="3" name="Picture 3" descr="A picture containing drawing, clock&#10;&#10;Description automatically generated">
            <a:extLst>
              <a:ext uri="{FF2B5EF4-FFF2-40B4-BE49-F238E27FC236}">
                <a16:creationId xmlns:a16="http://schemas.microsoft.com/office/drawing/2014/main" id="{8E264475-DF5E-4972-B3E7-7F33EF57DDC4}"/>
              </a:ext>
            </a:extLst>
          </p:cNvPr>
          <p:cNvPicPr>
            <a:picLocks noChangeAspect="1"/>
          </p:cNvPicPr>
          <p:nvPr/>
        </p:nvPicPr>
        <p:blipFill>
          <a:blip r:embed="rId3"/>
          <a:stretch>
            <a:fillRect/>
          </a:stretch>
        </p:blipFill>
        <p:spPr>
          <a:xfrm>
            <a:off x="1710169" y="371721"/>
            <a:ext cx="8771663" cy="3201657"/>
          </a:xfrm>
          <a:prstGeom prst="rect">
            <a:avLst/>
          </a:prstGeom>
        </p:spPr>
      </p:pic>
    </p:spTree>
    <p:extLst>
      <p:ext uri="{BB962C8B-B14F-4D97-AF65-F5344CB8AC3E}">
        <p14:creationId xmlns:p14="http://schemas.microsoft.com/office/powerpoint/2010/main" val="21576060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1CBD6F-EF51-4869-880E-F8C5876A20A9}"/>
              </a:ext>
            </a:extLst>
          </p:cNvPr>
          <p:cNvSpPr>
            <a:spLocks noGrp="1"/>
          </p:cNvSpPr>
          <p:nvPr>
            <p:ph type="title"/>
          </p:nvPr>
        </p:nvSpPr>
        <p:spPr>
          <a:xfrm>
            <a:off x="6094105" y="802955"/>
            <a:ext cx="4977976" cy="1454051"/>
          </a:xfrm>
        </p:spPr>
        <p:txBody>
          <a:bodyPr>
            <a:normAutofit/>
          </a:bodyPr>
          <a:lstStyle/>
          <a:p>
            <a:r>
              <a:rPr lang="en-US" sz="3600">
                <a:solidFill>
                  <a:schemeClr val="tx2"/>
                </a:solidFill>
                <a:cs typeface="Calibri Light"/>
              </a:rPr>
              <a:t>What is APKTool?</a:t>
            </a:r>
            <a:endParaRPr lang="en-US" sz="3600">
              <a:solidFill>
                <a:schemeClr val="tx2"/>
              </a:solidFill>
            </a:endParaRPr>
          </a:p>
        </p:txBody>
      </p:sp>
      <p:pic>
        <p:nvPicPr>
          <p:cNvPr id="7" name="Graphic 6" descr="Robot">
            <a:extLst>
              <a:ext uri="{FF2B5EF4-FFF2-40B4-BE49-F238E27FC236}">
                <a16:creationId xmlns:a16="http://schemas.microsoft.com/office/drawing/2014/main" id="{12389B16-F189-47C5-95A6-1DC779DDE8C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6951" y="1793846"/>
            <a:ext cx="3620021" cy="3620021"/>
          </a:xfrm>
          <a:prstGeom prst="rect">
            <a:avLst/>
          </a:prstGeom>
        </p:spPr>
      </p:pic>
      <p:sp>
        <p:nvSpPr>
          <p:cNvPr id="3" name="Content Placeholder 2">
            <a:extLst>
              <a:ext uri="{FF2B5EF4-FFF2-40B4-BE49-F238E27FC236}">
                <a16:creationId xmlns:a16="http://schemas.microsoft.com/office/drawing/2014/main" id="{C7A9ED72-5347-4CCA-A783-46E818ADFC06}"/>
              </a:ext>
            </a:extLst>
          </p:cNvPr>
          <p:cNvSpPr>
            <a:spLocks noGrp="1"/>
          </p:cNvSpPr>
          <p:nvPr>
            <p:ph idx="1"/>
          </p:nvPr>
        </p:nvSpPr>
        <p:spPr>
          <a:xfrm>
            <a:off x="6090574" y="2421682"/>
            <a:ext cx="4977578" cy="3639289"/>
          </a:xfrm>
        </p:spPr>
        <p:txBody>
          <a:bodyPr vert="horz" lIns="91440" tIns="45720" rIns="91440" bIns="45720" rtlCol="0" anchor="ctr">
            <a:normAutofit/>
          </a:bodyPr>
          <a:lstStyle/>
          <a:p>
            <a:r>
              <a:rPr lang="en-US" sz="1800">
                <a:solidFill>
                  <a:schemeClr val="tx2"/>
                </a:solidFill>
                <a:ea typeface="+mn-lt"/>
                <a:cs typeface="+mn-lt"/>
              </a:rPr>
              <a:t>APKTool is used to inject and analyze Android applications.</a:t>
            </a:r>
            <a:endParaRPr lang="en-US" sz="1800">
              <a:solidFill>
                <a:schemeClr val="tx2"/>
              </a:solidFill>
            </a:endParaRPr>
          </a:p>
          <a:p>
            <a:r>
              <a:rPr lang="en-US" sz="1800">
                <a:solidFill>
                  <a:schemeClr val="tx2"/>
                </a:solidFill>
                <a:ea typeface="+mn-lt"/>
                <a:cs typeface="+mn-lt"/>
              </a:rPr>
              <a:t>APKTool is another tool that is used for injecting blockchain calls into the Android test application. </a:t>
            </a:r>
            <a:endParaRPr lang="en-US" sz="1800">
              <a:solidFill>
                <a:schemeClr val="tx2"/>
              </a:solidFill>
            </a:endParaRPr>
          </a:p>
          <a:p>
            <a:r>
              <a:rPr lang="en-US" sz="1800">
                <a:solidFill>
                  <a:schemeClr val="tx2"/>
                </a:solidFill>
                <a:ea typeface="+mn-lt"/>
                <a:cs typeface="+mn-lt"/>
              </a:rPr>
              <a:t>It appears to be easier to use than Soot at first, but it still requires a vast amount of knowledge to understand where to inject calls and how the blockchain calls need to be structured.</a:t>
            </a:r>
            <a:endParaRPr lang="en-US" sz="1800">
              <a:solidFill>
                <a:schemeClr val="tx2"/>
              </a:solidFill>
              <a:cs typeface="Calibri"/>
            </a:endParaRPr>
          </a:p>
        </p:txBody>
      </p:sp>
      <p:grpSp>
        <p:nvGrpSpPr>
          <p:cNvPr id="14" name="Group 13">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635" y="52996"/>
            <a:ext cx="5928607" cy="6805005"/>
            <a:chOff x="6095999" y="52996"/>
            <a:chExt cx="6093363" cy="6805005"/>
          </a:xfrm>
          <a:solidFill>
            <a:schemeClr val="accent5">
              <a:alpha val="10000"/>
            </a:schemeClr>
          </a:solidFill>
        </p:grpSpPr>
        <p:sp>
          <p:nvSpPr>
            <p:cNvPr id="15" name="Freeform: Shape 14">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2003334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8060C6-1D86-4EEF-A1C5-9D862377446C}"/>
              </a:ext>
            </a:extLst>
          </p:cNvPr>
          <p:cNvSpPr>
            <a:spLocks noGrp="1"/>
          </p:cNvSpPr>
          <p:nvPr>
            <p:ph type="title"/>
          </p:nvPr>
        </p:nvSpPr>
        <p:spPr>
          <a:xfrm>
            <a:off x="686834" y="1153572"/>
            <a:ext cx="3200400" cy="4461163"/>
          </a:xfrm>
        </p:spPr>
        <p:txBody>
          <a:bodyPr>
            <a:normAutofit/>
          </a:bodyPr>
          <a:lstStyle/>
          <a:p>
            <a:r>
              <a:rPr lang="en-US">
                <a:solidFill>
                  <a:srgbClr val="FFFFFF"/>
                </a:solidFill>
                <a:cs typeface="Calibri Light"/>
              </a:rPr>
              <a:t>APKTool</a:t>
            </a:r>
            <a:endParaRPr lang="en-US">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21F2CF8-8346-4389-A913-C2FB322CCACB}"/>
              </a:ext>
            </a:extLst>
          </p:cNvPr>
          <p:cNvSpPr>
            <a:spLocks noGrp="1"/>
          </p:cNvSpPr>
          <p:nvPr>
            <p:ph idx="1"/>
          </p:nvPr>
        </p:nvSpPr>
        <p:spPr>
          <a:xfrm>
            <a:off x="4447308" y="591344"/>
            <a:ext cx="6906491" cy="5585619"/>
          </a:xfrm>
        </p:spPr>
        <p:txBody>
          <a:bodyPr vert="horz" lIns="91440" tIns="45720" rIns="91440" bIns="45720" rtlCol="0" anchor="ctr">
            <a:normAutofit/>
          </a:bodyPr>
          <a:lstStyle/>
          <a:p>
            <a:r>
              <a:rPr lang="en-US">
                <a:ea typeface="+mn-lt"/>
                <a:cs typeface="+mn-lt"/>
              </a:rPr>
              <a:t>The automation process with the </a:t>
            </a:r>
            <a:r>
              <a:rPr lang="en-US" err="1">
                <a:ea typeface="+mn-lt"/>
                <a:cs typeface="+mn-lt"/>
              </a:rPr>
              <a:t>APKTool</a:t>
            </a:r>
            <a:r>
              <a:rPr lang="en-US">
                <a:ea typeface="+mn-lt"/>
                <a:cs typeface="+mn-lt"/>
              </a:rPr>
              <a:t> is less powerful than the more developed Soot framework. </a:t>
            </a:r>
          </a:p>
          <a:p>
            <a:pPr lvl="1"/>
            <a:r>
              <a:rPr lang="en-US">
                <a:ea typeface="+mn-lt"/>
                <a:cs typeface="+mn-lt"/>
              </a:rPr>
              <a:t>For example, you need to manually find an entry point into the Android application. </a:t>
            </a:r>
          </a:p>
          <a:p>
            <a:pPr lvl="1"/>
            <a:r>
              <a:rPr lang="en-US">
                <a:ea typeface="+mn-lt"/>
                <a:cs typeface="+mn-lt"/>
              </a:rPr>
              <a:t>The main class file of the Android application is the entry point.  </a:t>
            </a:r>
          </a:p>
          <a:p>
            <a:pPr lvl="1"/>
            <a:r>
              <a:rPr lang="en-US">
                <a:ea typeface="+mn-lt"/>
                <a:cs typeface="+mn-lt"/>
              </a:rPr>
              <a:t>More details are provided in our documentation which will be available at http://www.artbarts.com.</a:t>
            </a:r>
            <a:endParaRPr lang="en-US">
              <a:cs typeface="Calibri"/>
            </a:endParaRPr>
          </a:p>
        </p:txBody>
      </p:sp>
    </p:spTree>
    <p:extLst>
      <p:ext uri="{BB962C8B-B14F-4D97-AF65-F5344CB8AC3E}">
        <p14:creationId xmlns:p14="http://schemas.microsoft.com/office/powerpoint/2010/main" val="23603258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55CD764-972B-4CA5-A885-53E55C63E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4165AB3-7006-4430-BCE3-25476BE13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020887" cy="64916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F716F6-D7B3-412A-AD40-8BDA96E23510}"/>
              </a:ext>
            </a:extLst>
          </p:cNvPr>
          <p:cNvSpPr>
            <a:spLocks noGrp="1"/>
          </p:cNvSpPr>
          <p:nvPr>
            <p:ph type="title"/>
          </p:nvPr>
        </p:nvSpPr>
        <p:spPr>
          <a:xfrm>
            <a:off x="594360" y="1209086"/>
            <a:ext cx="3876848" cy="4064925"/>
          </a:xfrm>
        </p:spPr>
        <p:txBody>
          <a:bodyPr anchor="ctr">
            <a:normAutofit/>
          </a:bodyPr>
          <a:lstStyle/>
          <a:p>
            <a:r>
              <a:rPr lang="en-US" sz="3100">
                <a:cs typeface="Calibri Light"/>
              </a:rPr>
              <a:t>APKTool decompilation format</a:t>
            </a:r>
            <a:endParaRPr lang="en-US" sz="3100"/>
          </a:p>
        </p:txBody>
      </p:sp>
      <p:grpSp>
        <p:nvGrpSpPr>
          <p:cNvPr id="13" name="Group 12">
            <a:extLst>
              <a:ext uri="{FF2B5EF4-FFF2-40B4-BE49-F238E27FC236}">
                <a16:creationId xmlns:a16="http://schemas.microsoft.com/office/drawing/2014/main" id="{22725F33-435F-480E-996D-205671CDC4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94360" y="73152"/>
            <a:ext cx="1178966" cy="232963"/>
            <a:chOff x="594360" y="73152"/>
            <a:chExt cx="1178966" cy="232963"/>
          </a:xfrm>
        </p:grpSpPr>
        <p:sp>
          <p:nvSpPr>
            <p:cNvPr id="14" name="Rectangle 64">
              <a:extLst>
                <a:ext uri="{FF2B5EF4-FFF2-40B4-BE49-F238E27FC236}">
                  <a16:creationId xmlns:a16="http://schemas.microsoft.com/office/drawing/2014/main" id="{07687CC5-056E-447F-A348-E9196E738B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18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66">
              <a:extLst>
                <a:ext uri="{FF2B5EF4-FFF2-40B4-BE49-F238E27FC236}">
                  <a16:creationId xmlns:a16="http://schemas.microsoft.com/office/drawing/2014/main" id="{4B7194FF-E2A4-49A6-A54A-A0B6A1AC24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18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64">
              <a:extLst>
                <a:ext uri="{FF2B5EF4-FFF2-40B4-BE49-F238E27FC236}">
                  <a16:creationId xmlns:a16="http://schemas.microsoft.com/office/drawing/2014/main" id="{7ED6E1D0-56BF-487D-9BD1-5D8FD79389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9226"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66">
              <a:extLst>
                <a:ext uri="{FF2B5EF4-FFF2-40B4-BE49-F238E27FC236}">
                  <a16:creationId xmlns:a16="http://schemas.microsoft.com/office/drawing/2014/main" id="{AD27C1B6-91C6-4DFC-99E9-F0B83DC5DC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9226"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4">
              <a:extLst>
                <a:ext uri="{FF2B5EF4-FFF2-40B4-BE49-F238E27FC236}">
                  <a16:creationId xmlns:a16="http://schemas.microsoft.com/office/drawing/2014/main" id="{B4A16B45-8536-4A38-B36E-A26F7ACEDA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4427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6">
              <a:extLst>
                <a:ext uri="{FF2B5EF4-FFF2-40B4-BE49-F238E27FC236}">
                  <a16:creationId xmlns:a16="http://schemas.microsoft.com/office/drawing/2014/main" id="{F64F5F52-7BB7-4B43-BB5B-67DB66689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4427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64">
              <a:extLst>
                <a:ext uri="{FF2B5EF4-FFF2-40B4-BE49-F238E27FC236}">
                  <a16:creationId xmlns:a16="http://schemas.microsoft.com/office/drawing/2014/main" id="{789C00E1-E374-485E-A40E-BCF0E6C8AD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19315"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6">
              <a:extLst>
                <a:ext uri="{FF2B5EF4-FFF2-40B4-BE49-F238E27FC236}">
                  <a16:creationId xmlns:a16="http://schemas.microsoft.com/office/drawing/2014/main" id="{9AEDDA19-1BE9-4BD1-A087-1107139056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19315"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4">
              <a:extLst>
                <a:ext uri="{FF2B5EF4-FFF2-40B4-BE49-F238E27FC236}">
                  <a16:creationId xmlns:a16="http://schemas.microsoft.com/office/drawing/2014/main" id="{9BF3970B-5A82-4527-AB38-536DF5FCFD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4360"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6">
              <a:extLst>
                <a:ext uri="{FF2B5EF4-FFF2-40B4-BE49-F238E27FC236}">
                  <a16:creationId xmlns:a16="http://schemas.microsoft.com/office/drawing/2014/main" id="{B0A9D7D8-F150-43E1-83AD-CE553B3BD7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4360"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4">
              <a:extLst>
                <a:ext uri="{FF2B5EF4-FFF2-40B4-BE49-F238E27FC236}">
                  <a16:creationId xmlns:a16="http://schemas.microsoft.com/office/drawing/2014/main" id="{5F94325E-CD9B-4404-A2CF-D130B5387D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1895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6">
              <a:extLst>
                <a:ext uri="{FF2B5EF4-FFF2-40B4-BE49-F238E27FC236}">
                  <a16:creationId xmlns:a16="http://schemas.microsoft.com/office/drawing/2014/main" id="{7E5DF248-D56C-4D96-920E-D1FC7FDDA6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1895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4">
              <a:extLst>
                <a:ext uri="{FF2B5EF4-FFF2-40B4-BE49-F238E27FC236}">
                  <a16:creationId xmlns:a16="http://schemas.microsoft.com/office/drawing/2014/main" id="{C0B1AD48-9001-4AEF-AA30-56CAEC2B73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4003"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6">
              <a:extLst>
                <a:ext uri="{FF2B5EF4-FFF2-40B4-BE49-F238E27FC236}">
                  <a16:creationId xmlns:a16="http://schemas.microsoft.com/office/drawing/2014/main" id="{4864399F-6339-4CD7-A92C-52BA2D57AA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4003"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4">
              <a:extLst>
                <a:ext uri="{FF2B5EF4-FFF2-40B4-BE49-F238E27FC236}">
                  <a16:creationId xmlns:a16="http://schemas.microsoft.com/office/drawing/2014/main" id="{BA4AC9BF-79DA-4D77-8227-BC5CC7563E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6904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6">
              <a:extLst>
                <a:ext uri="{FF2B5EF4-FFF2-40B4-BE49-F238E27FC236}">
                  <a16:creationId xmlns:a16="http://schemas.microsoft.com/office/drawing/2014/main" id="{84310BC6-6BB6-49A0-88BA-4302E8E4F8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6904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4">
              <a:extLst>
                <a:ext uri="{FF2B5EF4-FFF2-40B4-BE49-F238E27FC236}">
                  <a16:creationId xmlns:a16="http://schemas.microsoft.com/office/drawing/2014/main" id="{4840B5CD-1F12-405E-89D3-92A9D17389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44092"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6">
              <a:extLst>
                <a:ext uri="{FF2B5EF4-FFF2-40B4-BE49-F238E27FC236}">
                  <a16:creationId xmlns:a16="http://schemas.microsoft.com/office/drawing/2014/main" id="{AD8181A7-FF60-4734-B51C-E622917E1B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44092"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4">
              <a:extLst>
                <a:ext uri="{FF2B5EF4-FFF2-40B4-BE49-F238E27FC236}">
                  <a16:creationId xmlns:a16="http://schemas.microsoft.com/office/drawing/2014/main" id="{BF5BAC90-7E94-452F-B85C-17EB7C2486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1913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6">
              <a:extLst>
                <a:ext uri="{FF2B5EF4-FFF2-40B4-BE49-F238E27FC236}">
                  <a16:creationId xmlns:a16="http://schemas.microsoft.com/office/drawing/2014/main" id="{7DABFDCB-F31D-4192-A6C4-9841F0E4E5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1913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 name="Rectangle 34">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12192000" cy="35661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5F23DF50-5E55-4E87-B23E-55147055843E}"/>
              </a:ext>
            </a:extLst>
          </p:cNvPr>
          <p:cNvGraphicFramePr>
            <a:graphicFrameLocks noGrp="1"/>
          </p:cNvGraphicFramePr>
          <p:nvPr>
            <p:ph idx="1"/>
            <p:extLst>
              <p:ext uri="{D42A27DB-BD31-4B8C-83A1-F6EECF244321}">
                <p14:modId xmlns:p14="http://schemas.microsoft.com/office/powerpoint/2010/main" val="1593668559"/>
              </p:ext>
            </p:extLst>
          </p:nvPr>
        </p:nvGraphicFramePr>
        <p:xfrm>
          <a:off x="5614416" y="457200"/>
          <a:ext cx="6117336" cy="5696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959594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108A0E-2152-4DB9-BC98-4F9F8D38E1A6}"/>
              </a:ext>
            </a:extLst>
          </p:cNvPr>
          <p:cNvSpPr>
            <a:spLocks noGrp="1"/>
          </p:cNvSpPr>
          <p:nvPr>
            <p:ph type="title"/>
          </p:nvPr>
        </p:nvSpPr>
        <p:spPr>
          <a:xfrm>
            <a:off x="838200" y="562271"/>
            <a:ext cx="10515600" cy="1128417"/>
          </a:xfrm>
        </p:spPr>
        <p:txBody>
          <a:bodyPr vert="horz" lIns="91440" tIns="45720" rIns="91440" bIns="45720" rtlCol="0" anchor="ctr">
            <a:normAutofit/>
          </a:bodyPr>
          <a:lstStyle/>
          <a:p>
            <a:r>
              <a:rPr lang="en-US" sz="5200"/>
              <a:t>Smali code example</a:t>
            </a:r>
          </a:p>
        </p:txBody>
      </p:sp>
      <p:pic>
        <p:nvPicPr>
          <p:cNvPr id="5" name="Picture 5" descr="A screenshot of a cell phone&#10;&#10;Description automatically generated">
            <a:extLst>
              <a:ext uri="{FF2B5EF4-FFF2-40B4-BE49-F238E27FC236}">
                <a16:creationId xmlns:a16="http://schemas.microsoft.com/office/drawing/2014/main" id="{BD8C8670-39DA-4C1A-8C32-F2DA201C3906}"/>
              </a:ext>
            </a:extLst>
          </p:cNvPr>
          <p:cNvPicPr>
            <a:picLocks noGrp="1" noChangeAspect="1"/>
          </p:cNvPicPr>
          <p:nvPr>
            <p:ph idx="1"/>
          </p:nvPr>
        </p:nvPicPr>
        <p:blipFill rotWithShape="1">
          <a:blip r:embed="rId2"/>
          <a:srcRect t="19270" r="-1" b="5470"/>
          <a:stretch/>
        </p:blipFill>
        <p:spPr>
          <a:xfrm>
            <a:off x="838200" y="1845426"/>
            <a:ext cx="10512547" cy="4450303"/>
          </a:xfrm>
          <a:prstGeom prst="rect">
            <a:avLst/>
          </a:prstGeom>
        </p:spPr>
      </p:pic>
      <p:sp>
        <p:nvSpPr>
          <p:cNvPr id="7" name="TextBox 6">
            <a:extLst>
              <a:ext uri="{FF2B5EF4-FFF2-40B4-BE49-F238E27FC236}">
                <a16:creationId xmlns:a16="http://schemas.microsoft.com/office/drawing/2014/main" id="{C17A5E73-2AA0-4A37-A56D-A4FA66F6841D}"/>
              </a:ext>
            </a:extLst>
          </p:cNvPr>
          <p:cNvSpPr txBox="1"/>
          <p:nvPr/>
        </p:nvSpPr>
        <p:spPr>
          <a:xfrm>
            <a:off x="1158631" y="6453554"/>
            <a:ext cx="49021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hlinkClick r:id="rId3"/>
              </a:rPr>
              <a:t>https://images.app.goo.gl/umM9AQcWLn75ruhL6</a:t>
            </a:r>
            <a:r>
              <a:rPr lang="en-US">
                <a:ea typeface="+mn-lt"/>
                <a:cs typeface="+mn-lt"/>
              </a:rPr>
              <a:t> </a:t>
            </a:r>
          </a:p>
        </p:txBody>
      </p:sp>
    </p:spTree>
    <p:extLst>
      <p:ext uri="{BB962C8B-B14F-4D97-AF65-F5344CB8AC3E}">
        <p14:creationId xmlns:p14="http://schemas.microsoft.com/office/powerpoint/2010/main" val="26224440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CAAB60-6690-4D95-86A4-5CF3EBEC53D8}"/>
              </a:ext>
            </a:extLst>
          </p:cNvPr>
          <p:cNvSpPr>
            <a:spLocks noGrp="1"/>
          </p:cNvSpPr>
          <p:nvPr>
            <p:ph type="title"/>
          </p:nvPr>
        </p:nvSpPr>
        <p:spPr>
          <a:xfrm>
            <a:off x="838200" y="556995"/>
            <a:ext cx="10515600" cy="1133693"/>
          </a:xfrm>
        </p:spPr>
        <p:txBody>
          <a:bodyPr>
            <a:normAutofit/>
          </a:bodyPr>
          <a:lstStyle/>
          <a:p>
            <a:r>
              <a:rPr lang="en-US" sz="5200">
                <a:cs typeface="Calibri Light"/>
              </a:rPr>
              <a:t>Commands</a:t>
            </a:r>
            <a:endParaRPr lang="en-US" sz="5200"/>
          </a:p>
        </p:txBody>
      </p:sp>
      <p:graphicFrame>
        <p:nvGraphicFramePr>
          <p:cNvPr id="5" name="Content Placeholder 2">
            <a:extLst>
              <a:ext uri="{FF2B5EF4-FFF2-40B4-BE49-F238E27FC236}">
                <a16:creationId xmlns:a16="http://schemas.microsoft.com/office/drawing/2014/main" id="{A3DA6304-43A7-455A-8A6D-09FA7960252B}"/>
              </a:ext>
            </a:extLst>
          </p:cNvPr>
          <p:cNvGraphicFramePr>
            <a:graphicFrameLocks noGrp="1"/>
          </p:cNvGraphicFramePr>
          <p:nvPr>
            <p:ph idx="1"/>
            <p:extLst>
              <p:ext uri="{D42A27DB-BD31-4B8C-83A1-F6EECF244321}">
                <p14:modId xmlns:p14="http://schemas.microsoft.com/office/powerpoint/2010/main" val="114500782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102535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538A7B5-B32D-421E-B110-AB5B1A7CC2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4D36999-26F8-45E4-AB41-D485D0B0B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440012"/>
            <a:ext cx="12191999" cy="2803359"/>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30F8DA27-CE91-4AEB-B854-6F06B5485E3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8235" t="23563" r="8214" b="45501"/>
          <a:stretch/>
        </p:blipFill>
        <p:spPr>
          <a:xfrm flipV="1">
            <a:off x="1" y="2404067"/>
            <a:ext cx="12191999" cy="2539327"/>
          </a:xfrm>
          <a:custGeom>
            <a:avLst/>
            <a:gdLst>
              <a:gd name="connsiteX0" fmla="*/ 0 w 12191999"/>
              <a:gd name="connsiteY0" fmla="*/ 4473360 h 4473360"/>
              <a:gd name="connsiteX1" fmla="*/ 12191999 w 12191999"/>
              <a:gd name="connsiteY1" fmla="*/ 4473360 h 4473360"/>
              <a:gd name="connsiteX2" fmla="*/ 12191999 w 12191999"/>
              <a:gd name="connsiteY2" fmla="*/ 0 h 4473360"/>
              <a:gd name="connsiteX3" fmla="*/ 0 w 12191999"/>
              <a:gd name="connsiteY3" fmla="*/ 0 h 4473360"/>
            </a:gdLst>
            <a:ahLst/>
            <a:cxnLst>
              <a:cxn ang="0">
                <a:pos x="connsiteX0" y="connsiteY0"/>
              </a:cxn>
              <a:cxn ang="0">
                <a:pos x="connsiteX1" y="connsiteY1"/>
              </a:cxn>
              <a:cxn ang="0">
                <a:pos x="connsiteX2" y="connsiteY2"/>
              </a:cxn>
              <a:cxn ang="0">
                <a:pos x="connsiteX3" y="connsiteY3"/>
              </a:cxn>
            </a:cxnLst>
            <a:rect l="l" t="t" r="r" b="b"/>
            <a:pathLst>
              <a:path w="12191999" h="4473360">
                <a:moveTo>
                  <a:pt x="0" y="4473360"/>
                </a:moveTo>
                <a:lnTo>
                  <a:pt x="12191999" y="4473360"/>
                </a:lnTo>
                <a:lnTo>
                  <a:pt x="12191999" y="0"/>
                </a:lnTo>
                <a:lnTo>
                  <a:pt x="0" y="0"/>
                </a:lnTo>
                <a:close/>
              </a:path>
            </a:pathLst>
          </a:custGeom>
        </p:spPr>
      </p:pic>
      <p:sp>
        <p:nvSpPr>
          <p:cNvPr id="2" name="Title 1">
            <a:extLst>
              <a:ext uri="{FF2B5EF4-FFF2-40B4-BE49-F238E27FC236}">
                <a16:creationId xmlns:a16="http://schemas.microsoft.com/office/drawing/2014/main" id="{4D3132D7-C1EC-4635-9B48-A4B6FE09E743}"/>
              </a:ext>
            </a:extLst>
          </p:cNvPr>
          <p:cNvSpPr>
            <a:spLocks noGrp="1"/>
          </p:cNvSpPr>
          <p:nvPr>
            <p:ph type="title"/>
          </p:nvPr>
        </p:nvSpPr>
        <p:spPr>
          <a:xfrm>
            <a:off x="755904" y="4494130"/>
            <a:ext cx="10640754" cy="775845"/>
          </a:xfrm>
        </p:spPr>
        <p:txBody>
          <a:bodyPr vert="horz" lIns="91440" tIns="45720" rIns="91440" bIns="45720" rtlCol="0" anchor="b">
            <a:normAutofit fontScale="90000"/>
          </a:bodyPr>
          <a:lstStyle/>
          <a:p>
            <a:pPr algn="ctr"/>
            <a:r>
              <a:rPr lang="en-US" sz="3100" kern="1200">
                <a:solidFill>
                  <a:srgbClr val="FFFFFF"/>
                </a:solidFill>
                <a:latin typeface="+mj-lt"/>
                <a:ea typeface="+mj-ea"/>
                <a:cs typeface="+mj-cs"/>
              </a:rPr>
              <a:t>Injecting Blockchain Calls into Android applications with </a:t>
            </a:r>
            <a:r>
              <a:rPr lang="en-US" sz="3100" kern="1200" err="1">
                <a:solidFill>
                  <a:srgbClr val="FFFFFF"/>
                </a:solidFill>
                <a:latin typeface="+mj-lt"/>
                <a:ea typeface="+mj-ea"/>
                <a:cs typeface="+mj-cs"/>
              </a:rPr>
              <a:t>APKTool</a:t>
            </a:r>
            <a:r>
              <a:rPr lang="en-US" sz="3100">
                <a:solidFill>
                  <a:srgbClr val="FFFFFF"/>
                </a:solidFill>
              </a:rPr>
              <a:t> demo</a:t>
            </a:r>
            <a:endParaRPr lang="en-US" sz="3100" kern="1200">
              <a:solidFill>
                <a:srgbClr val="FFFFFF"/>
              </a:solidFill>
              <a:latin typeface="+mj-lt"/>
              <a:cs typeface="Calibri Light"/>
            </a:endParaRPr>
          </a:p>
        </p:txBody>
      </p:sp>
      <p:pic>
        <p:nvPicPr>
          <p:cNvPr id="22" name="Picture 21">
            <a:extLst>
              <a:ext uri="{FF2B5EF4-FFF2-40B4-BE49-F238E27FC236}">
                <a16:creationId xmlns:a16="http://schemas.microsoft.com/office/drawing/2014/main" id="{F7AF4E20-3DDE-4998-96BE-44EE182540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8235" t="-1" r="8214" b="86237"/>
          <a:stretch/>
        </p:blipFill>
        <p:spPr>
          <a:xfrm flipV="1">
            <a:off x="0" y="5616534"/>
            <a:ext cx="12191999" cy="1129775"/>
          </a:xfrm>
          <a:custGeom>
            <a:avLst/>
            <a:gdLst>
              <a:gd name="connsiteX0" fmla="*/ 0 w 12191999"/>
              <a:gd name="connsiteY0" fmla="*/ 4473360 h 4473360"/>
              <a:gd name="connsiteX1" fmla="*/ 12191999 w 12191999"/>
              <a:gd name="connsiteY1" fmla="*/ 4473360 h 4473360"/>
              <a:gd name="connsiteX2" fmla="*/ 12191999 w 12191999"/>
              <a:gd name="connsiteY2" fmla="*/ 0 h 4473360"/>
              <a:gd name="connsiteX3" fmla="*/ 0 w 12191999"/>
              <a:gd name="connsiteY3" fmla="*/ 0 h 4473360"/>
            </a:gdLst>
            <a:ahLst/>
            <a:cxnLst>
              <a:cxn ang="0">
                <a:pos x="connsiteX0" y="connsiteY0"/>
              </a:cxn>
              <a:cxn ang="0">
                <a:pos x="connsiteX1" y="connsiteY1"/>
              </a:cxn>
              <a:cxn ang="0">
                <a:pos x="connsiteX2" y="connsiteY2"/>
              </a:cxn>
              <a:cxn ang="0">
                <a:pos x="connsiteX3" y="connsiteY3"/>
              </a:cxn>
            </a:cxnLst>
            <a:rect l="l" t="t" r="r" b="b"/>
            <a:pathLst>
              <a:path w="12191999" h="4473360">
                <a:moveTo>
                  <a:pt x="0" y="4473360"/>
                </a:moveTo>
                <a:lnTo>
                  <a:pt x="12191999" y="4473360"/>
                </a:lnTo>
                <a:lnTo>
                  <a:pt x="12191999" y="0"/>
                </a:lnTo>
                <a:lnTo>
                  <a:pt x="0" y="0"/>
                </a:lnTo>
                <a:close/>
              </a:path>
            </a:pathLst>
          </a:custGeom>
        </p:spPr>
      </p:pic>
      <p:pic>
        <p:nvPicPr>
          <p:cNvPr id="3" name="Picture 3" descr="A picture containing drawing, clock&#10;&#10;Description automatically generated">
            <a:extLst>
              <a:ext uri="{FF2B5EF4-FFF2-40B4-BE49-F238E27FC236}">
                <a16:creationId xmlns:a16="http://schemas.microsoft.com/office/drawing/2014/main" id="{BAD1FB10-8FF4-4644-8080-6C48EE0B5C07}"/>
              </a:ext>
            </a:extLst>
          </p:cNvPr>
          <p:cNvPicPr>
            <a:picLocks noChangeAspect="1"/>
          </p:cNvPicPr>
          <p:nvPr/>
        </p:nvPicPr>
        <p:blipFill>
          <a:blip r:embed="rId3"/>
          <a:stretch>
            <a:fillRect/>
          </a:stretch>
        </p:blipFill>
        <p:spPr>
          <a:xfrm>
            <a:off x="1710169" y="371721"/>
            <a:ext cx="8771663" cy="3201657"/>
          </a:xfrm>
          <a:prstGeom prst="rect">
            <a:avLst/>
          </a:prstGeom>
        </p:spPr>
      </p:pic>
    </p:spTree>
    <p:extLst>
      <p:ext uri="{BB962C8B-B14F-4D97-AF65-F5344CB8AC3E}">
        <p14:creationId xmlns:p14="http://schemas.microsoft.com/office/powerpoint/2010/main" val="23047616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id="{08A13C5E-7DAE-4245-886F-8581BBE8EF0E}"/>
              </a:ext>
            </a:extLst>
          </p:cNvPr>
          <p:cNvSpPr>
            <a:spLocks noGrp="1"/>
          </p:cNvSpPr>
          <p:nvPr>
            <p:ph type="title"/>
          </p:nvPr>
        </p:nvSpPr>
        <p:spPr>
          <a:xfrm>
            <a:off x="535020" y="685800"/>
            <a:ext cx="2780271" cy="5105400"/>
          </a:xfrm>
        </p:spPr>
        <p:txBody>
          <a:bodyPr>
            <a:normAutofit/>
          </a:bodyPr>
          <a:lstStyle/>
          <a:p>
            <a:r>
              <a:rPr lang="en-US" sz="4000">
                <a:solidFill>
                  <a:srgbClr val="FFFFFF"/>
                </a:solidFill>
                <a:cs typeface="Calibri Light"/>
              </a:rPr>
              <a:t>Conclusion</a:t>
            </a:r>
            <a:endParaRPr lang="en-US" sz="4000">
              <a:solidFill>
                <a:srgbClr val="FFFFFF"/>
              </a:solidFill>
            </a:endParaRPr>
          </a:p>
        </p:txBody>
      </p:sp>
      <p:graphicFrame>
        <p:nvGraphicFramePr>
          <p:cNvPr id="5" name="Content Placeholder 2">
            <a:extLst>
              <a:ext uri="{FF2B5EF4-FFF2-40B4-BE49-F238E27FC236}">
                <a16:creationId xmlns:a16="http://schemas.microsoft.com/office/drawing/2014/main" id="{954CE65D-BC18-410D-97BE-B6A68C3DA10B}"/>
              </a:ext>
            </a:extLst>
          </p:cNvPr>
          <p:cNvGraphicFramePr>
            <a:graphicFrameLocks noGrp="1"/>
          </p:cNvGraphicFramePr>
          <p:nvPr>
            <p:ph idx="1"/>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154258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41</Slides>
  <Notes>14</Notes>
  <HiddenSlides>0</HiddenSlide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A comparison and contrast of APKTool and Soot for injecting blockchain calls into Android Applications</vt:lpstr>
      <vt:lpstr>Long Term Research Goal Related to Advertising Fraud </vt:lpstr>
      <vt:lpstr>Where to find this material</vt:lpstr>
      <vt:lpstr>Goal</vt:lpstr>
      <vt:lpstr>Research Questions</vt:lpstr>
      <vt:lpstr>Contributions</vt:lpstr>
      <vt:lpstr>PowerPoint Presentation</vt:lpstr>
      <vt:lpstr>What compilers we used?</vt:lpstr>
      <vt:lpstr>Environment Setup</vt:lpstr>
      <vt:lpstr>Code Injection Process</vt:lpstr>
      <vt:lpstr>Soot vs APKTool blockchain calls inject</vt:lpstr>
      <vt:lpstr>PowerPoint Presentation</vt:lpstr>
      <vt:lpstr>Comparison of APKTool and Soot</vt:lpstr>
      <vt:lpstr>Conclusion</vt:lpstr>
      <vt:lpstr>Why we opted to use blockchain?</vt:lpstr>
      <vt:lpstr>Types of Blockchain?</vt:lpstr>
      <vt:lpstr>What blockchain technology we used?</vt:lpstr>
      <vt:lpstr>Compilers</vt:lpstr>
      <vt:lpstr>What do compilers do?</vt:lpstr>
      <vt:lpstr>Terminology</vt:lpstr>
      <vt:lpstr>Terminology continued...</vt:lpstr>
      <vt:lpstr>Terminology continued...</vt:lpstr>
      <vt:lpstr>Terminology continued...</vt:lpstr>
      <vt:lpstr>Terminology continued...</vt:lpstr>
      <vt:lpstr>Research </vt:lpstr>
      <vt:lpstr>Presentation Overview</vt:lpstr>
      <vt:lpstr>Introduction to Soot Framework </vt:lpstr>
      <vt:lpstr>Why was Soot developed?</vt:lpstr>
      <vt:lpstr>What we did with Soot?</vt:lpstr>
      <vt:lpstr>How does soot work?</vt:lpstr>
      <vt:lpstr>How does soot work?</vt:lpstr>
      <vt:lpstr>Soot Output Formats</vt:lpstr>
      <vt:lpstr>Soot important concepts</vt:lpstr>
      <vt:lpstr>Introduction to APKTool</vt:lpstr>
      <vt:lpstr>What is APKTool?</vt:lpstr>
      <vt:lpstr>APKTool</vt:lpstr>
      <vt:lpstr>APKTool decompilation format</vt:lpstr>
      <vt:lpstr>Smali code example</vt:lpstr>
      <vt:lpstr>Commands</vt:lpstr>
      <vt:lpstr>Injecting Blockchain Calls into Android applications with APKTool demo</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1283</cp:revision>
  <dcterms:created xsi:type="dcterms:W3CDTF">2020-09-12T13:49:40Z</dcterms:created>
  <dcterms:modified xsi:type="dcterms:W3CDTF">2020-12-11T14:55:05Z</dcterms:modified>
</cp:coreProperties>
</file>